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2.xml" ContentType="application/vnd.openxmlformats-officedocument.presentationml.tags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4.xml" ContentType="application/vnd.openxmlformats-officedocument.theme+xml"/>
  <Override PartName="/ppt/tags/tag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081" r:id="rId1"/>
    <p:sldMasterId id="2147484092" r:id="rId2"/>
    <p:sldMasterId id="2147484104" r:id="rId3"/>
    <p:sldMasterId id="2147484132" r:id="rId4"/>
  </p:sldMasterIdLst>
  <p:notesMasterIdLst>
    <p:notesMasterId r:id="rId11"/>
  </p:notesMasterIdLst>
  <p:handoutMasterIdLst>
    <p:handoutMasterId r:id="rId12"/>
  </p:handoutMasterIdLst>
  <p:sldIdLst>
    <p:sldId id="257" r:id="rId5"/>
    <p:sldId id="398" r:id="rId6"/>
    <p:sldId id="401" r:id="rId7"/>
    <p:sldId id="399" r:id="rId8"/>
    <p:sldId id="400" r:id="rId9"/>
    <p:sldId id="279" r:id="rId10"/>
  </p:sldIdLst>
  <p:sldSz cx="12192000" cy="6858000"/>
  <p:notesSz cx="7315200" cy="96012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0" userDrawn="1">
          <p15:clr>
            <a:srgbClr val="A4A3A4"/>
          </p15:clr>
        </p15:guide>
        <p15:guide id="11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adhwar, Nupur" initials="BN" lastIdx="5" clrIdx="0">
    <p:extLst>
      <p:ext uri="{19B8F6BF-5375-455C-9EA6-DF929625EA0E}">
        <p15:presenceInfo xmlns:p15="http://schemas.microsoft.com/office/powerpoint/2012/main" userId="S-1-5-21-776561741-1482476501-682003330-1043482" providerId="AD"/>
      </p:ext>
    </p:extLst>
  </p:cmAuthor>
  <p:cmAuthor id="2" name="Badhwar, Nupur (IN - Mumbai)" initials="BN(-M" lastIdx="1" clrIdx="1">
    <p:extLst>
      <p:ext uri="{19B8F6BF-5375-455C-9EA6-DF929625EA0E}">
        <p15:presenceInfo xmlns:p15="http://schemas.microsoft.com/office/powerpoint/2012/main" userId="Badhwar, Nupur (IN - Mumbai)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AA0023"/>
    <a:srgbClr val="E6E6E6"/>
    <a:srgbClr val="0070C0"/>
    <a:srgbClr val="4F81BD"/>
    <a:srgbClr val="E0F0FA"/>
    <a:srgbClr val="F2F2F2"/>
    <a:srgbClr val="012169"/>
    <a:srgbClr val="62B5E5"/>
    <a:srgbClr val="0097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6" autoAdjust="0"/>
    <p:restoredTop sz="94984" autoAdjust="0"/>
  </p:normalViewPr>
  <p:slideViewPr>
    <p:cSldViewPr snapToGrid="0" showGuides="1">
      <p:cViewPr varScale="1">
        <p:scale>
          <a:sx n="103" d="100"/>
          <a:sy n="103" d="100"/>
        </p:scale>
        <p:origin x="92" y="224"/>
      </p:cViewPr>
      <p:guideLst>
        <p:guide/>
        <p:guide orient="horz" pos="2160"/>
      </p:guideLst>
    </p:cSldViewPr>
  </p:slideViewPr>
  <p:outlineViewPr>
    <p:cViewPr>
      <p:scale>
        <a:sx n="33" d="100"/>
        <a:sy n="33" d="100"/>
      </p:scale>
      <p:origin x="0" y="-5919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83822"/>
    </p:cViewPr>
  </p:sorterViewPr>
  <p:notesViewPr>
    <p:cSldViewPr snapToGrid="0" showGuides="1">
      <p:cViewPr varScale="1">
        <p:scale>
          <a:sx n="57" d="100"/>
          <a:sy n="57" d="100"/>
        </p:scale>
        <p:origin x="1992" y="9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4" y="1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/>
          <a:lstStyle>
            <a:lvl1pPr algn="l">
              <a:defRPr sz="11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427" y="1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/>
          <a:lstStyle>
            <a:lvl1pPr algn="r">
              <a:defRPr sz="1100"/>
            </a:lvl1pPr>
          </a:lstStyle>
          <a:p>
            <a:fld id="{B4AD245C-091B-44E2-BFB0-BD94217887F7}" type="datetimeFigureOut">
              <a:rPr lang="en-US" smtClean="0">
                <a:latin typeface="Arial" panose="020B0604020202020204" pitchFamily="34" charset="0"/>
              </a:rPr>
              <a:t>12/7/2022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4" y="9120173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 anchor="b"/>
          <a:lstStyle>
            <a:lvl1pPr algn="l">
              <a:defRPr sz="11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427" y="9120173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 anchor="b"/>
          <a:lstStyle>
            <a:lvl1pPr algn="r">
              <a:defRPr sz="1100"/>
            </a:lvl1pPr>
          </a:lstStyle>
          <a:p>
            <a:fld id="{9A913F39-CFF6-40F1-84D1-700840B41EAB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8131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9" y="1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0BA5BBE4-AEA3-489A-A28E-0C2FAF2506E3}" type="datetimeFigureOut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720725"/>
            <a:ext cx="6397625" cy="3598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8478" tIns="49238" rIns="98478" bIns="49238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1"/>
            <a:ext cx="5852160" cy="4320540"/>
          </a:xfrm>
          <a:prstGeom prst="rect">
            <a:avLst/>
          </a:prstGeom>
        </p:spPr>
        <p:txBody>
          <a:bodyPr vert="horz" lIns="98478" tIns="49238" rIns="98478" bIns="4923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9" y="9119475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C0F4A2C8-6C88-4E71-83EE-698B9D4FE2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730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4A2C8-6C88-4E71-83EE-698B9D4FE22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6010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4A2C8-6C88-4E71-83EE-698B9D4FE22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6078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D_LAN_peProposalTitle"/>
          <p:cNvSpPr>
            <a:spLocks noGrp="1"/>
          </p:cNvSpPr>
          <p:nvPr>
            <p:ph type="ctrTitle" hasCustomPrompt="1"/>
          </p:nvPr>
        </p:nvSpPr>
        <p:spPr bwMode="gray">
          <a:xfrm>
            <a:off x="475255" y="5527074"/>
            <a:ext cx="5511492" cy="347587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1497" b="1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dirty="0"/>
              <a:t>Title runs here</a:t>
            </a:r>
            <a:endParaRPr lang="en-GB" noProof="0" dirty="0"/>
          </a:p>
        </p:txBody>
      </p:sp>
      <p:sp>
        <p:nvSpPr>
          <p:cNvPr id="24" name="SD_LAN_peProposalSubtitle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71957" y="5874553"/>
            <a:ext cx="5512715" cy="50720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225">
                <a:solidFill>
                  <a:schemeClr val="tx1"/>
                </a:solidFill>
              </a:defRPr>
            </a:lvl1pPr>
            <a:lvl2pPr marL="336963" indent="0" algn="ctr">
              <a:buNone/>
              <a:defRPr sz="1474"/>
            </a:lvl2pPr>
            <a:lvl3pPr marL="673924" indent="0" algn="ctr">
              <a:buNone/>
              <a:defRPr sz="1326"/>
            </a:lvl3pPr>
            <a:lvl4pPr marL="1010885" indent="0" algn="ctr">
              <a:buNone/>
              <a:defRPr sz="1179"/>
            </a:lvl4pPr>
            <a:lvl5pPr marL="1347847" indent="0" algn="ctr">
              <a:buNone/>
              <a:defRPr sz="1179"/>
            </a:lvl5pPr>
            <a:lvl6pPr marL="1684809" indent="0" algn="ctr">
              <a:buNone/>
              <a:defRPr sz="1179"/>
            </a:lvl6pPr>
            <a:lvl7pPr marL="2021771" indent="0" algn="ctr">
              <a:buNone/>
              <a:defRPr sz="1179"/>
            </a:lvl7pPr>
            <a:lvl8pPr marL="2358732" indent="0" algn="ctr">
              <a:buNone/>
              <a:defRPr sz="1179"/>
            </a:lvl8pPr>
            <a:lvl9pPr marL="2695694" indent="0" algn="ctr">
              <a:buNone/>
              <a:defRPr sz="1179"/>
            </a:lvl9pPr>
          </a:lstStyle>
          <a:p>
            <a:pPr lvl="0"/>
            <a:r>
              <a:rPr lang="en-GB" dirty="0"/>
              <a:t>Subtitle here two lines max</a:t>
            </a:r>
          </a:p>
        </p:txBody>
      </p:sp>
      <p:sp>
        <p:nvSpPr>
          <p:cNvPr id="9" name="Picture Placeholder 8"/>
          <p:cNvSpPr>
            <a:spLocks noGrp="1" noChangeAspect="1"/>
          </p:cNvSpPr>
          <p:nvPr>
            <p:ph type="pic" sz="quarter" idx="11"/>
          </p:nvPr>
        </p:nvSpPr>
        <p:spPr>
          <a:xfrm>
            <a:off x="3018063" y="711296"/>
            <a:ext cx="6157684" cy="48987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Drag picture to placeholder or click icon to add</a:t>
            </a:r>
          </a:p>
        </p:txBody>
      </p:sp>
      <p:sp>
        <p:nvSpPr>
          <p:cNvPr id="2" name="Footer Placeholder 1" hidden="1"/>
          <p:cNvSpPr>
            <a:spLocks noGrp="1"/>
          </p:cNvSpPr>
          <p:nvPr>
            <p:ph type="ftr" sz="quarter" idx="12"/>
          </p:nvPr>
        </p:nvSpPr>
        <p:spPr>
          <a:xfrm>
            <a:off x="6205419" y="6476366"/>
            <a:ext cx="4896560" cy="24482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9" name="SD_ART_Logo"/>
          <p:cNvSpPr/>
          <p:nvPr userDrawn="1"/>
        </p:nvSpPr>
        <p:spPr>
          <a:xfrm>
            <a:off x="502584" y="374439"/>
            <a:ext cx="2438443" cy="8523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4" dirty="0"/>
          </a:p>
        </p:txBody>
      </p:sp>
      <p:sp>
        <p:nvSpPr>
          <p:cNvPr id="11" name="SD_USR_Name" hidden="1"/>
          <p:cNvSpPr/>
          <p:nvPr userDrawn="1"/>
        </p:nvSpPr>
        <p:spPr bwMode="gray">
          <a:xfrm>
            <a:off x="11029823" y="161784"/>
            <a:ext cx="685480" cy="38212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60485" tIns="60485" rIns="60485" bIns="60485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GB" sz="100" b="1" noProof="0" dirty="0">
              <a:solidFill>
                <a:schemeClr val="bg1"/>
              </a:solidFill>
            </a:endParaRPr>
          </a:p>
        </p:txBody>
      </p:sp>
      <p:sp>
        <p:nvSpPr>
          <p:cNvPr id="12" name="SD_FLD_DocumentDate" hidden="1"/>
          <p:cNvSpPr/>
          <p:nvPr userDrawn="1"/>
        </p:nvSpPr>
        <p:spPr bwMode="gray">
          <a:xfrm>
            <a:off x="11010515" y="161784"/>
            <a:ext cx="685480" cy="38212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60485" tIns="60485" rIns="60485" bIns="60485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GB" sz="100" b="1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6963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507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D_LAN_peProposalTitle"/>
          <p:cNvSpPr>
            <a:spLocks noGrp="1"/>
          </p:cNvSpPr>
          <p:nvPr>
            <p:ph type="ctrTitle" hasCustomPrompt="1"/>
          </p:nvPr>
        </p:nvSpPr>
        <p:spPr bwMode="gray">
          <a:xfrm>
            <a:off x="475255" y="5527074"/>
            <a:ext cx="5511492" cy="347587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1497" b="1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dirty="0"/>
              <a:t>Title runs here</a:t>
            </a:r>
            <a:endParaRPr lang="en-GB" noProof="0" dirty="0"/>
          </a:p>
        </p:txBody>
      </p:sp>
      <p:sp>
        <p:nvSpPr>
          <p:cNvPr id="24" name="SD_LAN_peProposalSubtitle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71957" y="5874553"/>
            <a:ext cx="5512715" cy="50720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225">
                <a:solidFill>
                  <a:schemeClr val="tx1"/>
                </a:solidFill>
              </a:defRPr>
            </a:lvl1pPr>
            <a:lvl2pPr marL="336963" indent="0" algn="ctr">
              <a:buNone/>
              <a:defRPr sz="1474"/>
            </a:lvl2pPr>
            <a:lvl3pPr marL="673924" indent="0" algn="ctr">
              <a:buNone/>
              <a:defRPr sz="1326"/>
            </a:lvl3pPr>
            <a:lvl4pPr marL="1010885" indent="0" algn="ctr">
              <a:buNone/>
              <a:defRPr sz="1179"/>
            </a:lvl4pPr>
            <a:lvl5pPr marL="1347847" indent="0" algn="ctr">
              <a:buNone/>
              <a:defRPr sz="1179"/>
            </a:lvl5pPr>
            <a:lvl6pPr marL="1684809" indent="0" algn="ctr">
              <a:buNone/>
              <a:defRPr sz="1179"/>
            </a:lvl6pPr>
            <a:lvl7pPr marL="2021771" indent="0" algn="ctr">
              <a:buNone/>
              <a:defRPr sz="1179"/>
            </a:lvl7pPr>
            <a:lvl8pPr marL="2358732" indent="0" algn="ctr">
              <a:buNone/>
              <a:defRPr sz="1179"/>
            </a:lvl8pPr>
            <a:lvl9pPr marL="2695694" indent="0" algn="ctr">
              <a:buNone/>
              <a:defRPr sz="1179"/>
            </a:lvl9pPr>
          </a:lstStyle>
          <a:p>
            <a:pPr lvl="0"/>
            <a:r>
              <a:rPr lang="en-GB" dirty="0"/>
              <a:t>Subtitle here two lines max</a:t>
            </a:r>
          </a:p>
        </p:txBody>
      </p:sp>
      <p:sp>
        <p:nvSpPr>
          <p:cNvPr id="9" name="Picture Placeholder 8"/>
          <p:cNvSpPr>
            <a:spLocks noGrp="1" noChangeAspect="1"/>
          </p:cNvSpPr>
          <p:nvPr>
            <p:ph type="pic" sz="quarter" idx="11"/>
          </p:nvPr>
        </p:nvSpPr>
        <p:spPr>
          <a:xfrm>
            <a:off x="3018063" y="711296"/>
            <a:ext cx="6157684" cy="4898782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Drag picture to placeholder or click icon to add</a:t>
            </a:r>
          </a:p>
        </p:txBody>
      </p:sp>
      <p:sp>
        <p:nvSpPr>
          <p:cNvPr id="2" name="Footer Placeholder 1" hidden="1"/>
          <p:cNvSpPr>
            <a:spLocks noGrp="1"/>
          </p:cNvSpPr>
          <p:nvPr>
            <p:ph type="ftr" sz="quarter" idx="12"/>
          </p:nvPr>
        </p:nvSpPr>
        <p:spPr>
          <a:xfrm>
            <a:off x="6205419" y="6476366"/>
            <a:ext cx="4896560" cy="24482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9" name="SD_ART_Logo"/>
          <p:cNvSpPr/>
          <p:nvPr userDrawn="1"/>
        </p:nvSpPr>
        <p:spPr>
          <a:xfrm>
            <a:off x="502584" y="374439"/>
            <a:ext cx="2438443" cy="8523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4" dirty="0"/>
          </a:p>
        </p:txBody>
      </p:sp>
      <p:sp>
        <p:nvSpPr>
          <p:cNvPr id="11" name="SD_USR_Name" hidden="1"/>
          <p:cNvSpPr/>
          <p:nvPr userDrawn="1"/>
        </p:nvSpPr>
        <p:spPr bwMode="gray">
          <a:xfrm>
            <a:off x="11029823" y="161784"/>
            <a:ext cx="685480" cy="38212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60485" tIns="60485" rIns="60485" bIns="60485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GB" sz="100" b="1" noProof="0" dirty="0">
              <a:solidFill>
                <a:schemeClr val="bg1"/>
              </a:solidFill>
            </a:endParaRPr>
          </a:p>
        </p:txBody>
      </p:sp>
      <p:sp>
        <p:nvSpPr>
          <p:cNvPr id="12" name="SD_FLD_DocumentDate" hidden="1"/>
          <p:cNvSpPr/>
          <p:nvPr userDrawn="1"/>
        </p:nvSpPr>
        <p:spPr bwMode="gray">
          <a:xfrm>
            <a:off x="11010515" y="161784"/>
            <a:ext cx="685480" cy="38212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60485" tIns="60485" rIns="60485" bIns="60485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GB" sz="100" b="1" noProof="0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>
            <a:grpSpLocks noChangeAspect="1"/>
          </p:cNvGrpSpPr>
          <p:nvPr userDrawn="1"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3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4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5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6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7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8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20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23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25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26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46837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507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- Deloitte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3530060" y="1844069"/>
            <a:ext cx="8354987" cy="1592403"/>
          </a:xfrm>
        </p:spPr>
        <p:txBody>
          <a:bodyPr anchor="b"/>
          <a:lstStyle>
            <a:lvl1pPr>
              <a:lnSpc>
                <a:spcPct val="95000"/>
              </a:lnSpc>
              <a:defRPr sz="2654" b="1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65" y="1534626"/>
            <a:ext cx="3152120" cy="315220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508400" y="2667467"/>
            <a:ext cx="856702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3508400" y="3755372"/>
            <a:ext cx="856702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207986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94203" y="651601"/>
            <a:ext cx="11201795" cy="75725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361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GB" dirty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94203" y="317504"/>
            <a:ext cx="11201795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1"/>
            </a:lvl1pPr>
          </a:lstStyle>
          <a:p>
            <a:r>
              <a:rPr lang="en-GB" noProof="0" dirty="0"/>
              <a:t>Click to edit Master title style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idx="1"/>
          </p:nvPr>
        </p:nvSpPr>
        <p:spPr>
          <a:xfrm>
            <a:off x="494203" y="1666262"/>
            <a:ext cx="11201795" cy="47129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704930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1 column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94203" y="651609"/>
            <a:ext cx="11201795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361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GB" noProof="0" dirty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94203" y="317505"/>
            <a:ext cx="11201795" cy="33409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1"/>
            </a:lvl1pPr>
          </a:lstStyle>
          <a:p>
            <a:r>
              <a:rPr lang="en-GB" noProof="0" dirty="0"/>
              <a:t>Click to edit Master title style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idx="1"/>
          </p:nvPr>
        </p:nvSpPr>
        <p:spPr>
          <a:xfrm>
            <a:off x="494203" y="1666262"/>
            <a:ext cx="11201795" cy="47129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sz="1179"/>
            </a:lvl1pPr>
            <a:lvl2pPr>
              <a:defRPr sz="1179"/>
            </a:lvl2pPr>
            <a:lvl3pPr>
              <a:defRPr sz="1179"/>
            </a:lvl3pPr>
            <a:lvl4pPr>
              <a:defRPr sz="1179"/>
            </a:lvl4pPr>
            <a:lvl5pPr>
              <a:defRPr sz="1179"/>
            </a:lvl5pPr>
            <a:lvl6pPr marL="262672" indent="0">
              <a:buNone/>
              <a:defRPr sz="1179"/>
            </a:lvl6pPr>
            <a:lvl7pPr>
              <a:defRPr sz="1179"/>
            </a:lvl7pPr>
            <a:lvl8pPr>
              <a:defRPr sz="1179"/>
            </a:lvl8pPr>
            <a:lvl9pPr>
              <a:defRPr sz="1179"/>
            </a:lvl9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563710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4265" y="317506"/>
            <a:ext cx="11201727" cy="334095"/>
          </a:xfrm>
        </p:spPr>
        <p:txBody>
          <a:bodyPr/>
          <a:lstStyle/>
          <a:p>
            <a:r>
              <a:rPr lang="en-GB" dirty="0"/>
              <a:t>Click to add title</a:t>
            </a:r>
            <a:endParaRPr lang="en-GB" noProof="0" dirty="0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03955" y="1700216"/>
            <a:ext cx="3655384" cy="1971674"/>
          </a:xfrm>
        </p:spPr>
        <p:txBody>
          <a:bodyPr/>
          <a:lstStyle/>
          <a:p>
            <a:r>
              <a:rPr lang="en-GB" noProof="0" dirty="0"/>
              <a:t>Drag picture to placeholder or click icon to add</a:t>
            </a:r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047988" y="1700216"/>
            <a:ext cx="3655384" cy="1971674"/>
          </a:xfrm>
        </p:spPr>
        <p:txBody>
          <a:bodyPr/>
          <a:lstStyle/>
          <a:p>
            <a:r>
              <a:rPr lang="en-GB" noProof="0" dirty="0"/>
              <a:t>Drag picture to placeholder or click icon to add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275971" y="1700219"/>
            <a:ext cx="3655384" cy="1971674"/>
          </a:xfrm>
        </p:spPr>
        <p:txBody>
          <a:bodyPr/>
          <a:lstStyle/>
          <a:p>
            <a:r>
              <a:rPr lang="en-GB" noProof="0" dirty="0"/>
              <a:t>Drag picture to placeholder or click icon to add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idx="1" hasCustomPrompt="1"/>
          </p:nvPr>
        </p:nvSpPr>
        <p:spPr>
          <a:xfrm>
            <a:off x="503955" y="3832226"/>
            <a:ext cx="3655384" cy="209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idx="16" hasCustomPrompt="1"/>
          </p:nvPr>
        </p:nvSpPr>
        <p:spPr>
          <a:xfrm>
            <a:off x="4275971" y="3832226"/>
            <a:ext cx="3655384" cy="209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idx="17" hasCustomPrompt="1"/>
          </p:nvPr>
        </p:nvSpPr>
        <p:spPr>
          <a:xfrm>
            <a:off x="8047988" y="3832226"/>
            <a:ext cx="3655384" cy="209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494203" y="651609"/>
            <a:ext cx="11201795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361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GB" noProof="0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40313877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94203" y="651601"/>
            <a:ext cx="11201795" cy="75725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361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GB" dirty="0"/>
              <a:t>Click to add subtitle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94203" y="317504"/>
            <a:ext cx="11201795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1"/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81397249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203" y="317508"/>
            <a:ext cx="11201795" cy="692150"/>
          </a:xfrm>
        </p:spPr>
        <p:txBody>
          <a:bodyPr/>
          <a:lstStyle/>
          <a:p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16134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27051" y="4211959"/>
            <a:ext cx="8503539" cy="2169796"/>
          </a:xfrm>
        </p:spPr>
        <p:txBody>
          <a:bodyPr anchor="b" anchorCtr="0"/>
          <a:lstStyle>
            <a:lvl1pPr>
              <a:lnSpc>
                <a:spcPct val="100000"/>
              </a:lnSpc>
              <a:spcAft>
                <a:spcPts val="425"/>
              </a:spcAft>
              <a:defRPr sz="638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370852" y="4535909"/>
            <a:ext cx="2012853" cy="1401498"/>
          </a:xfrm>
        </p:spPr>
        <p:txBody>
          <a:bodyPr anchor="ctr" anchorCtr="0"/>
          <a:lstStyle>
            <a:lvl1pPr algn="ctr">
              <a:defRPr sz="638"/>
            </a:lvl1pPr>
          </a:lstStyle>
          <a:p>
            <a:r>
              <a:rPr lang="en-GB" sz="638" dirty="0"/>
              <a:t>Insert sponsorship mark here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9370854" y="6018032"/>
            <a:ext cx="2012852" cy="363722"/>
          </a:xfrm>
        </p:spPr>
        <p:txBody>
          <a:bodyPr anchor="b" anchorCtr="0"/>
          <a:lstStyle>
            <a:lvl1pPr>
              <a:lnSpc>
                <a:spcPct val="100000"/>
              </a:lnSpc>
              <a:defRPr sz="674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9" name="Group 8"/>
          <p:cNvGrpSpPr>
            <a:grpSpLocks noChangeAspect="1"/>
          </p:cNvGrpSpPr>
          <p:nvPr userDrawn="1"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0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2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4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5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6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7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8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9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6013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5604868" y="1700214"/>
            <a:ext cx="6117233" cy="4598988"/>
          </a:xfrm>
        </p:spPr>
        <p:txBody>
          <a:bodyPr/>
          <a:lstStyle/>
          <a:p>
            <a:r>
              <a:rPr lang="en-US" noProof="0" dirty="0"/>
              <a:t>Click icon to add picture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469901" y="1665292"/>
            <a:ext cx="4333663" cy="4633911"/>
          </a:xfrm>
          <a:prstGeom prst="rect">
            <a:avLst/>
          </a:prstGeom>
        </p:spPr>
        <p:txBody>
          <a:bodyPr/>
          <a:lstStyle>
            <a:lvl1pPr>
              <a:tabLst>
                <a:tab pos="5029107" algn="r"/>
              </a:tabLst>
              <a:defRPr/>
            </a:lvl1pPr>
            <a:lvl2pPr>
              <a:tabLst>
                <a:tab pos="5029107" algn="r"/>
              </a:tabLst>
              <a:defRPr/>
            </a:lvl2pPr>
            <a:lvl3pPr>
              <a:tabLst>
                <a:tab pos="5029107" algn="r"/>
              </a:tabLst>
              <a:defRPr/>
            </a:lvl3pPr>
            <a:lvl4pPr>
              <a:tabLst>
                <a:tab pos="5029107" algn="r"/>
              </a:tabLst>
              <a:defRPr/>
            </a:lvl4pPr>
            <a:lvl5pPr>
              <a:tabLst>
                <a:tab pos="5029107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90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5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Click to add subtitle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15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30076380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Divider - Deloitte black"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70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49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49">
                <a:solidFill>
                  <a:schemeClr val="bg1"/>
                </a:solidFill>
              </a:defRPr>
            </a:lvl1pPr>
            <a:lvl2pPr marL="609402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2pPr>
            <a:lvl3pPr marL="1218804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3pPr>
            <a:lvl4pPr marL="1828205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4pPr>
            <a:lvl5pPr marL="2437607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5pPr>
            <a:lvl6pPr marL="3047010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6pPr>
            <a:lvl7pPr marL="3656412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7pPr>
            <a:lvl8pPr marL="4265813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8pPr>
            <a:lvl9pPr marL="4875215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414126" y="6477002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409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- Deloitte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3530060" y="1844069"/>
            <a:ext cx="8354987" cy="1592403"/>
          </a:xfrm>
        </p:spPr>
        <p:txBody>
          <a:bodyPr anchor="b"/>
          <a:lstStyle>
            <a:lvl1pPr>
              <a:lnSpc>
                <a:spcPct val="95000"/>
              </a:lnSpc>
              <a:defRPr sz="2654" b="1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noProof="0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65" y="1534626"/>
            <a:ext cx="3152120" cy="315220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508400" y="2667467"/>
            <a:ext cx="856702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3508400" y="3755372"/>
            <a:ext cx="856702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37967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35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11516">
              <a:spcBef>
                <a:spcPts val="91"/>
              </a:spcBef>
            </a:pPr>
            <a:endParaRPr lang="fr-FR" spc="-9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48141-13D9-4117-9C8D-F62784B4F555}" type="datetime1">
              <a:rPr lang="en-US" smtClean="0"/>
              <a:t>12/7/2022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35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23033">
              <a:spcBef>
                <a:spcPts val="91"/>
              </a:spcBef>
            </a:pPr>
            <a:fld id="{81D60167-4931-47E6-BA6A-407CBD079E47}" type="slidenum">
              <a:rPr lang="en-IN" spc="-5" smtClean="0"/>
              <a:pPr marL="23033">
                <a:spcBef>
                  <a:spcPts val="91"/>
                </a:spcBef>
              </a:pPr>
              <a:t>‹#›</a:t>
            </a:fld>
            <a:endParaRPr lang="en-IN" spc="-5" dirty="0"/>
          </a:p>
        </p:txBody>
      </p:sp>
    </p:spTree>
    <p:extLst>
      <p:ext uri="{BB962C8B-B14F-4D97-AF65-F5344CB8AC3E}">
        <p14:creationId xmlns:p14="http://schemas.microsoft.com/office/powerpoint/2010/main" val="8100349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9229917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651" y="317501"/>
            <a:ext cx="11188699" cy="6985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4" name="Text Placeholder 18"/>
          <p:cNvSpPr>
            <a:spLocks noGrp="1"/>
          </p:cNvSpPr>
          <p:nvPr>
            <p:ph idx="1"/>
          </p:nvPr>
        </p:nvSpPr>
        <p:spPr>
          <a:xfrm>
            <a:off x="501653" y="1665292"/>
            <a:ext cx="11165416" cy="47164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12056426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Version 10.0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Draft for discussion: ver-7 13th Nov 2019 15:45 hours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5975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94203" y="651601"/>
            <a:ext cx="11201795" cy="75725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361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GB" dirty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94203" y="317504"/>
            <a:ext cx="11201795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1"/>
            </a:lvl1pPr>
          </a:lstStyle>
          <a:p>
            <a:r>
              <a:rPr lang="en-GB" noProof="0" dirty="0"/>
              <a:t>Click to edit Master title style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idx="1"/>
          </p:nvPr>
        </p:nvSpPr>
        <p:spPr>
          <a:xfrm>
            <a:off x="494203" y="1666262"/>
            <a:ext cx="11201795" cy="47129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77471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1 column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94203" y="651609"/>
            <a:ext cx="11201795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361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GB" noProof="0" dirty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94203" y="317505"/>
            <a:ext cx="11201795" cy="33409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1"/>
            </a:lvl1pPr>
          </a:lstStyle>
          <a:p>
            <a:r>
              <a:rPr lang="en-GB" noProof="0" dirty="0"/>
              <a:t>Click to edit Master title style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idx="1"/>
          </p:nvPr>
        </p:nvSpPr>
        <p:spPr>
          <a:xfrm>
            <a:off x="494203" y="1666262"/>
            <a:ext cx="11201795" cy="47129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sz="1179"/>
            </a:lvl1pPr>
            <a:lvl2pPr>
              <a:defRPr sz="1179"/>
            </a:lvl2pPr>
            <a:lvl3pPr>
              <a:defRPr sz="1179"/>
            </a:lvl3pPr>
            <a:lvl4pPr>
              <a:defRPr sz="1179"/>
            </a:lvl4pPr>
            <a:lvl5pPr>
              <a:defRPr sz="1179"/>
            </a:lvl5pPr>
            <a:lvl6pPr marL="262672" indent="0">
              <a:buNone/>
              <a:defRPr sz="1179"/>
            </a:lvl6pPr>
            <a:lvl7pPr>
              <a:defRPr sz="1179"/>
            </a:lvl7pPr>
            <a:lvl8pPr>
              <a:defRPr sz="1179"/>
            </a:lvl8pPr>
            <a:lvl9pPr>
              <a:defRPr sz="1179"/>
            </a:lvl9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236257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4265" y="317506"/>
            <a:ext cx="11201727" cy="334095"/>
          </a:xfrm>
        </p:spPr>
        <p:txBody>
          <a:bodyPr/>
          <a:lstStyle/>
          <a:p>
            <a:r>
              <a:rPr lang="en-GB" dirty="0"/>
              <a:t>Click to add title</a:t>
            </a:r>
            <a:endParaRPr lang="en-GB" noProof="0" dirty="0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03955" y="1700216"/>
            <a:ext cx="3655384" cy="1971674"/>
          </a:xfrm>
        </p:spPr>
        <p:txBody>
          <a:bodyPr/>
          <a:lstStyle/>
          <a:p>
            <a:r>
              <a:rPr lang="en-GB" noProof="0" dirty="0"/>
              <a:t>Drag picture to placeholder or click icon to add</a:t>
            </a:r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047988" y="1700216"/>
            <a:ext cx="3655384" cy="1971674"/>
          </a:xfrm>
        </p:spPr>
        <p:txBody>
          <a:bodyPr/>
          <a:lstStyle/>
          <a:p>
            <a:r>
              <a:rPr lang="en-GB" noProof="0" dirty="0"/>
              <a:t>Drag picture to placeholder or click icon to add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275971" y="1700219"/>
            <a:ext cx="3655384" cy="1971674"/>
          </a:xfrm>
        </p:spPr>
        <p:txBody>
          <a:bodyPr/>
          <a:lstStyle/>
          <a:p>
            <a:r>
              <a:rPr lang="en-GB" noProof="0" dirty="0"/>
              <a:t>Drag picture to placeholder or click icon to add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idx="1" hasCustomPrompt="1"/>
          </p:nvPr>
        </p:nvSpPr>
        <p:spPr>
          <a:xfrm>
            <a:off x="503955" y="3832226"/>
            <a:ext cx="3655384" cy="209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idx="16" hasCustomPrompt="1"/>
          </p:nvPr>
        </p:nvSpPr>
        <p:spPr>
          <a:xfrm>
            <a:off x="4275971" y="3832226"/>
            <a:ext cx="3655384" cy="209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idx="17" hasCustomPrompt="1"/>
          </p:nvPr>
        </p:nvSpPr>
        <p:spPr>
          <a:xfrm>
            <a:off x="8047988" y="3832226"/>
            <a:ext cx="3655384" cy="209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494203" y="651609"/>
            <a:ext cx="11201795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361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GB" noProof="0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81320948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94203" y="651601"/>
            <a:ext cx="11201795" cy="75725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361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GB" dirty="0"/>
              <a:t>Click to add subtitle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94203" y="317504"/>
            <a:ext cx="11201795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1"/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89262544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203" y="317508"/>
            <a:ext cx="11201795" cy="692150"/>
          </a:xfrm>
        </p:spPr>
        <p:txBody>
          <a:bodyPr/>
          <a:lstStyle/>
          <a:p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1863077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27051" y="4211959"/>
            <a:ext cx="8503539" cy="2169796"/>
          </a:xfrm>
        </p:spPr>
        <p:txBody>
          <a:bodyPr anchor="b" anchorCtr="0"/>
          <a:lstStyle>
            <a:lvl1pPr>
              <a:lnSpc>
                <a:spcPct val="100000"/>
              </a:lnSpc>
              <a:spcAft>
                <a:spcPts val="425"/>
              </a:spcAft>
              <a:defRPr sz="638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370852" y="4535909"/>
            <a:ext cx="2012853" cy="1401498"/>
          </a:xfrm>
        </p:spPr>
        <p:txBody>
          <a:bodyPr anchor="ctr" anchorCtr="0"/>
          <a:lstStyle>
            <a:lvl1pPr algn="ctr">
              <a:defRPr sz="638"/>
            </a:lvl1pPr>
          </a:lstStyle>
          <a:p>
            <a:r>
              <a:rPr lang="en-GB" sz="638" dirty="0"/>
              <a:t>Insert sponsorship mark here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9370854" y="6018032"/>
            <a:ext cx="2012852" cy="363722"/>
          </a:xfrm>
        </p:spPr>
        <p:txBody>
          <a:bodyPr anchor="b" anchorCtr="0"/>
          <a:lstStyle>
            <a:lvl1pPr>
              <a:lnSpc>
                <a:spcPct val="100000"/>
              </a:lnSpc>
              <a:defRPr sz="674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9" name="Group 8"/>
          <p:cNvGrpSpPr>
            <a:grpSpLocks noChangeAspect="1"/>
          </p:cNvGrpSpPr>
          <p:nvPr userDrawn="1"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0" name="Oval 5"/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1" name="Freeform 6"/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2" name="Rectangle 7"/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4" name="Rectangle 9"/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5" name="Rectangle 10"/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6" name="Freeform 11"/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7" name="Freeform 12"/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8" name="Freeform 13"/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  <p:sp>
          <p:nvSpPr>
            <p:cNvPr id="19" name="Freeform 14"/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864001"/>
              <a:endParaRPr lang="en-GB" sz="1843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9578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5604868" y="1700214"/>
            <a:ext cx="6117233" cy="4598988"/>
          </a:xfrm>
        </p:spPr>
        <p:txBody>
          <a:bodyPr/>
          <a:lstStyle/>
          <a:p>
            <a:r>
              <a:rPr lang="en-US" noProof="0" dirty="0"/>
              <a:t>Click icon to add picture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469901" y="1665292"/>
            <a:ext cx="4333663" cy="4633911"/>
          </a:xfrm>
          <a:prstGeom prst="rect">
            <a:avLst/>
          </a:prstGeom>
        </p:spPr>
        <p:txBody>
          <a:bodyPr/>
          <a:lstStyle>
            <a:lvl1pPr>
              <a:tabLst>
                <a:tab pos="5029107" algn="r"/>
              </a:tabLst>
              <a:defRPr/>
            </a:lvl1pPr>
            <a:lvl2pPr>
              <a:tabLst>
                <a:tab pos="5029107" algn="r"/>
              </a:tabLst>
              <a:defRPr/>
            </a:lvl2pPr>
            <a:lvl3pPr>
              <a:tabLst>
                <a:tab pos="5029107" algn="r"/>
              </a:tabLst>
              <a:defRPr/>
            </a:lvl3pPr>
            <a:lvl4pPr>
              <a:tabLst>
                <a:tab pos="5029107" algn="r"/>
              </a:tabLst>
              <a:defRPr/>
            </a:lvl4pPr>
            <a:lvl5pPr>
              <a:tabLst>
                <a:tab pos="5029107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90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5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Click to add subtitle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15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850674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tags" Target="../tags/tag3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oleObject" Target="../embeddings/oleObject2.bin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tags" Target="../tags/tag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1"/>
            </p:custDataLst>
          </p:nvPr>
        </p:nvGraphicFramePr>
        <p:xfrm>
          <a:off x="2121" y="1594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2" imgW="270" imgH="270" progId="TCLayout.ActiveDocument.1">
                  <p:embed/>
                </p:oleObj>
              </mc:Choice>
              <mc:Fallback>
                <p:oleObj name="think-cell Slide" r:id="rId12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121" y="1594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94203" y="317508"/>
            <a:ext cx="11201795" cy="692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  <a:br>
              <a:rPr lang="en-US" noProof="0" dirty="0"/>
            </a:br>
            <a:endParaRPr lang="en-US" noProof="0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idx="1"/>
          </p:nvPr>
        </p:nvSpPr>
        <p:spPr>
          <a:xfrm>
            <a:off x="494203" y="1665289"/>
            <a:ext cx="11201795" cy="47164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1388022" y="6476368"/>
            <a:ext cx="307973" cy="9830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indent="0" algn="r">
              <a:spcBef>
                <a:spcPts val="442"/>
              </a:spcBef>
              <a:buSzPct val="100000"/>
              <a:buFont typeface="Arial"/>
              <a:buNone/>
            </a:pPr>
            <a:fld id="{C58DF478-B544-4ED8-9ED4-6A2648E2D233}" type="slidenum">
              <a:rPr lang="en-US" sz="479" noProof="0">
                <a:solidFill>
                  <a:schemeClr val="tx1"/>
                </a:solidFill>
              </a:rPr>
              <a:pPr marL="0" indent="0" algn="r">
                <a:spcBef>
                  <a:spcPts val="442"/>
                </a:spcBef>
                <a:buSzPct val="100000"/>
                <a:buFont typeface="Arial"/>
                <a:buNone/>
              </a:pPr>
              <a:t>‹#›</a:t>
            </a:fld>
            <a:endParaRPr lang="en-US" sz="479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377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1" r:id="rId9"/>
  </p:sldLayoutIdLst>
  <p:transition>
    <p:fade/>
  </p:transition>
  <p:hf hdr="0" ftr="0" dt="0"/>
  <p:txStyles>
    <p:titleStyle>
      <a:lvl1pPr algn="l" defTabSz="673928" rtl="0" eaLnBrk="1" latinLnBrk="0" hangingPunct="1">
        <a:spcBef>
          <a:spcPct val="0"/>
        </a:spcBef>
        <a:buNone/>
        <a:defRPr sz="136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73928" rtl="0" eaLnBrk="1" latinLnBrk="0" hangingPunct="1">
        <a:spcBef>
          <a:spcPts val="0"/>
        </a:spcBef>
        <a:spcAft>
          <a:spcPts val="737"/>
        </a:spcAft>
        <a:buSzPct val="100000"/>
        <a:buFont typeface="Arial" panose="020B0604020202020204" pitchFamily="34" charset="0"/>
        <a:buChar char="​"/>
        <a:defRPr sz="68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73928" rtl="0" eaLnBrk="1" latinLnBrk="0" hangingPunct="1">
        <a:spcBef>
          <a:spcPts val="0"/>
        </a:spcBef>
        <a:spcAft>
          <a:spcPts val="737"/>
        </a:spcAft>
        <a:buClrTx/>
        <a:buSzPct val="100000"/>
        <a:buFont typeface="Arial" panose="020B0604020202020204" pitchFamily="34" charset="0"/>
        <a:buChar char="​"/>
        <a:defRPr lang="en-US" sz="680" b="1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30009" indent="-130009" algn="l" defTabSz="673928" rtl="0" eaLnBrk="1" latinLnBrk="0" hangingPunct="1">
        <a:spcBef>
          <a:spcPts val="0"/>
        </a:spcBef>
        <a:spcAft>
          <a:spcPts val="737"/>
        </a:spcAft>
        <a:buClrTx/>
        <a:buSzPct val="100000"/>
        <a:buFont typeface="Arial" panose="020B0604020202020204" pitchFamily="34" charset="0"/>
        <a:buChar char="•"/>
        <a:defRPr lang="en-US" sz="68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262673" indent="-130009" algn="l" defTabSz="673928" rtl="0" eaLnBrk="1" latinLnBrk="0" hangingPunct="1">
        <a:spcBef>
          <a:spcPts val="0"/>
        </a:spcBef>
        <a:spcAft>
          <a:spcPts val="737"/>
        </a:spcAft>
        <a:buClrTx/>
        <a:buSzPct val="100000"/>
        <a:buFont typeface="Verdana" panose="020B0604030504040204" pitchFamily="34" charset="0"/>
        <a:buChar char="−"/>
        <a:defRPr lang="en-US" sz="68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392682" indent="-130009" algn="l" defTabSz="588517" rtl="0" eaLnBrk="1" latinLnBrk="0" hangingPunct="1">
        <a:spcBef>
          <a:spcPts val="0"/>
        </a:spcBef>
        <a:spcAft>
          <a:spcPts val="737"/>
        </a:spcAft>
        <a:buClrTx/>
        <a:buSzPct val="100000"/>
        <a:buFont typeface="Verdana" panose="020B0604030504040204" pitchFamily="34" charset="0"/>
        <a:buChar char="−"/>
        <a:tabLst/>
        <a:defRPr lang="en-US" sz="680" kern="1200" baseline="0" dirty="0">
          <a:solidFill>
            <a:schemeClr val="tx1"/>
          </a:solidFill>
          <a:latin typeface="+mn-lt"/>
          <a:ea typeface="+mn-ea"/>
          <a:cs typeface="+mn-cs"/>
        </a:defRPr>
      </a:lvl5pPr>
      <a:lvl6pPr marL="392682" indent="-130009" algn="l" defTabSz="673928" rtl="0" eaLnBrk="1" latinLnBrk="0" hangingPunct="1">
        <a:spcBef>
          <a:spcPts val="0"/>
        </a:spcBef>
        <a:spcAft>
          <a:spcPts val="737"/>
        </a:spcAft>
        <a:buFont typeface="Verdana" panose="020B0604030504040204" pitchFamily="34" charset="0"/>
        <a:buChar char="−"/>
        <a:defRPr sz="68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92682" indent="-130009" algn="l" defTabSz="673928" rtl="0" eaLnBrk="1" latinLnBrk="0" hangingPunct="1">
        <a:spcBef>
          <a:spcPts val="0"/>
        </a:spcBef>
        <a:spcAft>
          <a:spcPts val="737"/>
        </a:spcAft>
        <a:buFont typeface="Verdana" panose="020B0604030504040204" pitchFamily="34" charset="0"/>
        <a:buChar char="−"/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392682" indent="-130009" algn="l" defTabSz="673928" rtl="0" eaLnBrk="1" latinLnBrk="0" hangingPunct="1">
        <a:spcBef>
          <a:spcPts val="0"/>
        </a:spcBef>
        <a:spcAft>
          <a:spcPts val="737"/>
        </a:spcAft>
        <a:buFont typeface="Verdana" panose="020B0604030504040204" pitchFamily="34" charset="0"/>
        <a:buChar char="−"/>
        <a:defRPr sz="68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2682" indent="-130009" algn="l" defTabSz="673928" rtl="0" eaLnBrk="1" latinLnBrk="0" hangingPunct="1">
        <a:spcBef>
          <a:spcPts val="0"/>
        </a:spcBef>
        <a:spcAft>
          <a:spcPts val="737"/>
        </a:spcAft>
        <a:buFont typeface="Verdana" panose="020B0604030504040204" pitchFamily="34" charset="0"/>
        <a:buChar char="−"/>
        <a:defRPr sz="68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1pPr>
      <a:lvl2pPr marL="336965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2pPr>
      <a:lvl3pPr marL="673928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3pPr>
      <a:lvl4pPr marL="1010892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4pPr>
      <a:lvl5pPr marL="1347855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5pPr>
      <a:lvl6pPr marL="1684820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6pPr>
      <a:lvl7pPr marL="2021783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7pPr>
      <a:lvl8pPr marL="2358747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8pPr>
      <a:lvl9pPr marL="2695711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99">
          <p15:clr>
            <a:srgbClr val="F26B43"/>
          </p15:clr>
        </p15:guide>
        <p15:guide id="2" orient="horz" pos="2381">
          <p15:clr>
            <a:srgbClr val="F26B43"/>
          </p15:clr>
        </p15:guide>
        <p15:guide id="3" orient="horz" pos="4431">
          <p15:clr>
            <a:srgbClr val="F26B43"/>
          </p15:clr>
        </p15:guide>
        <p15:guide id="4" pos="457">
          <p15:clr>
            <a:srgbClr val="F26B43"/>
          </p15:clr>
        </p15:guide>
        <p15:guide id="5" pos="10829">
          <p15:clr>
            <a:srgbClr val="F26B43"/>
          </p15:clr>
        </p15:guide>
        <p15:guide id="6" orient="horz" pos="1180">
          <p15:clr>
            <a:srgbClr val="F26B43"/>
          </p15:clr>
        </p15:guide>
        <p15:guide id="7" orient="horz" pos="220">
          <p15:clr>
            <a:srgbClr val="F26B43"/>
          </p15:clr>
        </p15:guide>
        <p15:guide id="8" orient="horz" pos="4497">
          <p15:clr>
            <a:srgbClr val="F26B43"/>
          </p15:clr>
        </p15:guide>
        <p15:guide id="10" pos="7309">
          <p15:clr>
            <a:srgbClr val="F26B43"/>
          </p15:clr>
        </p15:guide>
        <p15:guide id="11" orient="horz" pos="260">
          <p15:clr>
            <a:srgbClr val="F26B43"/>
          </p15:clr>
        </p15:guide>
        <p15:guide id="12" pos="2028">
          <p15:clr>
            <a:srgbClr val="F26B43"/>
          </p15:clr>
        </p15:guide>
        <p15:guide id="13" pos="2217">
          <p15:clr>
            <a:srgbClr val="F26B43"/>
          </p15:clr>
        </p15:guide>
        <p15:guide id="14" pos="3789">
          <p15:clr>
            <a:srgbClr val="F26B43"/>
          </p15:clr>
        </p15:guide>
        <p15:guide id="15" pos="3977">
          <p15:clr>
            <a:srgbClr val="F26B43"/>
          </p15:clr>
        </p15:guide>
        <p15:guide id="16" pos="9068">
          <p15:clr>
            <a:srgbClr val="F26B43"/>
          </p15:clr>
        </p15:guide>
        <p15:guide id="17" pos="5541">
          <p15:clr>
            <a:srgbClr val="F26B43"/>
          </p15:clr>
        </p15:guide>
        <p15:guide id="18" pos="5739">
          <p15:clr>
            <a:srgbClr val="F26B43"/>
          </p15:clr>
        </p15:guide>
        <p15:guide id="19" pos="5645">
          <p15:clr>
            <a:srgbClr val="F26B43"/>
          </p15:clr>
        </p15:guide>
        <p15:guide id="20" pos="9260">
          <p15:clr>
            <a:srgbClr val="F26B43"/>
          </p15:clr>
        </p15:guide>
        <p15:guide id="21" orient="horz" pos="1157">
          <p15:clr>
            <a:srgbClr val="F26B43"/>
          </p15:clr>
        </p15:guide>
        <p15:guide id="22" orient="horz" pos="70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3"/>
            </p:custDataLst>
          </p:nvPr>
        </p:nvGraphicFramePr>
        <p:xfrm>
          <a:off x="2121" y="1594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4" imgW="270" imgH="270" progId="TCLayout.ActiveDocument.1">
                  <p:embed/>
                </p:oleObj>
              </mc:Choice>
              <mc:Fallback>
                <p:oleObj name="think-cell Slide" r:id="rId14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121" y="1594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94203" y="317508"/>
            <a:ext cx="11201795" cy="692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  <a:br>
              <a:rPr lang="en-US" noProof="0" dirty="0"/>
            </a:br>
            <a:endParaRPr lang="en-US" noProof="0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idx="1"/>
          </p:nvPr>
        </p:nvSpPr>
        <p:spPr>
          <a:xfrm>
            <a:off x="494203" y="1665289"/>
            <a:ext cx="11201795" cy="47164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1388022" y="6476368"/>
            <a:ext cx="307973" cy="9830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indent="0" algn="r">
              <a:spcBef>
                <a:spcPts val="442"/>
              </a:spcBef>
              <a:buSzPct val="100000"/>
              <a:buFont typeface="Arial"/>
              <a:buNone/>
            </a:pPr>
            <a:fld id="{C58DF478-B544-4ED8-9ED4-6A2648E2D233}" type="slidenum">
              <a:rPr lang="en-US" sz="479" noProof="0">
                <a:solidFill>
                  <a:schemeClr val="tx1"/>
                </a:solidFill>
              </a:rPr>
              <a:pPr marL="0" indent="0" algn="r">
                <a:spcBef>
                  <a:spcPts val="442"/>
                </a:spcBef>
                <a:buSzPct val="100000"/>
                <a:buFont typeface="Arial"/>
                <a:buNone/>
              </a:pPr>
              <a:t>‹#›</a:t>
            </a:fld>
            <a:endParaRPr lang="en-US" sz="479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524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</p:sldLayoutIdLst>
  <p:transition>
    <p:fade/>
  </p:transition>
  <p:hf hdr="0" ftr="0" dt="0"/>
  <p:txStyles>
    <p:titleStyle>
      <a:lvl1pPr algn="l" defTabSz="673928" rtl="0" eaLnBrk="1" latinLnBrk="0" hangingPunct="1">
        <a:spcBef>
          <a:spcPct val="0"/>
        </a:spcBef>
        <a:buNone/>
        <a:defRPr sz="136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73928" rtl="0" eaLnBrk="1" latinLnBrk="0" hangingPunct="1">
        <a:spcBef>
          <a:spcPts val="0"/>
        </a:spcBef>
        <a:spcAft>
          <a:spcPts val="737"/>
        </a:spcAft>
        <a:buSzPct val="100000"/>
        <a:buFont typeface="Arial" panose="020B0604020202020204" pitchFamily="34" charset="0"/>
        <a:buChar char="​"/>
        <a:defRPr sz="68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73928" rtl="0" eaLnBrk="1" latinLnBrk="0" hangingPunct="1">
        <a:spcBef>
          <a:spcPts val="0"/>
        </a:spcBef>
        <a:spcAft>
          <a:spcPts val="737"/>
        </a:spcAft>
        <a:buClrTx/>
        <a:buSzPct val="100000"/>
        <a:buFont typeface="Arial" panose="020B0604020202020204" pitchFamily="34" charset="0"/>
        <a:buChar char="​"/>
        <a:defRPr lang="en-US" sz="680" b="1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30009" indent="-130009" algn="l" defTabSz="673928" rtl="0" eaLnBrk="1" latinLnBrk="0" hangingPunct="1">
        <a:spcBef>
          <a:spcPts val="0"/>
        </a:spcBef>
        <a:spcAft>
          <a:spcPts val="737"/>
        </a:spcAft>
        <a:buClrTx/>
        <a:buSzPct val="100000"/>
        <a:buFont typeface="Arial" panose="020B0604020202020204" pitchFamily="34" charset="0"/>
        <a:buChar char="•"/>
        <a:defRPr lang="en-US" sz="68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262673" indent="-130009" algn="l" defTabSz="673928" rtl="0" eaLnBrk="1" latinLnBrk="0" hangingPunct="1">
        <a:spcBef>
          <a:spcPts val="0"/>
        </a:spcBef>
        <a:spcAft>
          <a:spcPts val="737"/>
        </a:spcAft>
        <a:buClrTx/>
        <a:buSzPct val="100000"/>
        <a:buFont typeface="Verdana" panose="020B0604030504040204" pitchFamily="34" charset="0"/>
        <a:buChar char="−"/>
        <a:defRPr lang="en-US" sz="68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392682" indent="-130009" algn="l" defTabSz="588517" rtl="0" eaLnBrk="1" latinLnBrk="0" hangingPunct="1">
        <a:spcBef>
          <a:spcPts val="0"/>
        </a:spcBef>
        <a:spcAft>
          <a:spcPts val="737"/>
        </a:spcAft>
        <a:buClrTx/>
        <a:buSzPct val="100000"/>
        <a:buFont typeface="Verdana" panose="020B0604030504040204" pitchFamily="34" charset="0"/>
        <a:buChar char="−"/>
        <a:tabLst/>
        <a:defRPr lang="en-US" sz="680" kern="1200" baseline="0" dirty="0">
          <a:solidFill>
            <a:schemeClr val="tx1"/>
          </a:solidFill>
          <a:latin typeface="+mn-lt"/>
          <a:ea typeface="+mn-ea"/>
          <a:cs typeface="+mn-cs"/>
        </a:defRPr>
      </a:lvl5pPr>
      <a:lvl6pPr marL="392682" indent="-130009" algn="l" defTabSz="673928" rtl="0" eaLnBrk="1" latinLnBrk="0" hangingPunct="1">
        <a:spcBef>
          <a:spcPts val="0"/>
        </a:spcBef>
        <a:spcAft>
          <a:spcPts val="737"/>
        </a:spcAft>
        <a:buFont typeface="Verdana" panose="020B0604030504040204" pitchFamily="34" charset="0"/>
        <a:buChar char="−"/>
        <a:defRPr sz="68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92682" indent="-130009" algn="l" defTabSz="673928" rtl="0" eaLnBrk="1" latinLnBrk="0" hangingPunct="1">
        <a:spcBef>
          <a:spcPts val="0"/>
        </a:spcBef>
        <a:spcAft>
          <a:spcPts val="737"/>
        </a:spcAft>
        <a:buFont typeface="Verdana" panose="020B0604030504040204" pitchFamily="34" charset="0"/>
        <a:buChar char="−"/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392682" indent="-130009" algn="l" defTabSz="673928" rtl="0" eaLnBrk="1" latinLnBrk="0" hangingPunct="1">
        <a:spcBef>
          <a:spcPts val="0"/>
        </a:spcBef>
        <a:spcAft>
          <a:spcPts val="737"/>
        </a:spcAft>
        <a:buFont typeface="Verdana" panose="020B0604030504040204" pitchFamily="34" charset="0"/>
        <a:buChar char="−"/>
        <a:defRPr sz="68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2682" indent="-130009" algn="l" defTabSz="673928" rtl="0" eaLnBrk="1" latinLnBrk="0" hangingPunct="1">
        <a:spcBef>
          <a:spcPts val="0"/>
        </a:spcBef>
        <a:spcAft>
          <a:spcPts val="737"/>
        </a:spcAft>
        <a:buFont typeface="Verdana" panose="020B0604030504040204" pitchFamily="34" charset="0"/>
        <a:buChar char="−"/>
        <a:defRPr sz="68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1pPr>
      <a:lvl2pPr marL="336965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2pPr>
      <a:lvl3pPr marL="673928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3pPr>
      <a:lvl4pPr marL="1010892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4pPr>
      <a:lvl5pPr marL="1347855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5pPr>
      <a:lvl6pPr marL="1684820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6pPr>
      <a:lvl7pPr marL="2021783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7pPr>
      <a:lvl8pPr marL="2358747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8pPr>
      <a:lvl9pPr marL="2695711" algn="l" defTabSz="673928" rtl="0" eaLnBrk="1" latinLnBrk="0" hangingPunct="1">
        <a:defRPr sz="13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99">
          <p15:clr>
            <a:srgbClr val="F26B43"/>
          </p15:clr>
        </p15:guide>
        <p15:guide id="2" orient="horz" pos="2381">
          <p15:clr>
            <a:srgbClr val="F26B43"/>
          </p15:clr>
        </p15:guide>
        <p15:guide id="3" orient="horz" pos="4431">
          <p15:clr>
            <a:srgbClr val="F26B43"/>
          </p15:clr>
        </p15:guide>
        <p15:guide id="4" pos="457">
          <p15:clr>
            <a:srgbClr val="F26B43"/>
          </p15:clr>
        </p15:guide>
        <p15:guide id="5" pos="10829">
          <p15:clr>
            <a:srgbClr val="F26B43"/>
          </p15:clr>
        </p15:guide>
        <p15:guide id="6" orient="horz" pos="1180">
          <p15:clr>
            <a:srgbClr val="F26B43"/>
          </p15:clr>
        </p15:guide>
        <p15:guide id="7" orient="horz" pos="220">
          <p15:clr>
            <a:srgbClr val="F26B43"/>
          </p15:clr>
        </p15:guide>
        <p15:guide id="8" orient="horz" pos="4497">
          <p15:clr>
            <a:srgbClr val="F26B43"/>
          </p15:clr>
        </p15:guide>
        <p15:guide id="10" pos="7309">
          <p15:clr>
            <a:srgbClr val="F26B43"/>
          </p15:clr>
        </p15:guide>
        <p15:guide id="11" orient="horz" pos="260">
          <p15:clr>
            <a:srgbClr val="F26B43"/>
          </p15:clr>
        </p15:guide>
        <p15:guide id="12" pos="2028">
          <p15:clr>
            <a:srgbClr val="F26B43"/>
          </p15:clr>
        </p15:guide>
        <p15:guide id="13" pos="2217">
          <p15:clr>
            <a:srgbClr val="F26B43"/>
          </p15:clr>
        </p15:guide>
        <p15:guide id="14" pos="3789">
          <p15:clr>
            <a:srgbClr val="F26B43"/>
          </p15:clr>
        </p15:guide>
        <p15:guide id="15" pos="3977">
          <p15:clr>
            <a:srgbClr val="F26B43"/>
          </p15:clr>
        </p15:guide>
        <p15:guide id="16" pos="9068">
          <p15:clr>
            <a:srgbClr val="F26B43"/>
          </p15:clr>
        </p15:guide>
        <p15:guide id="17" pos="5541">
          <p15:clr>
            <a:srgbClr val="F26B43"/>
          </p15:clr>
        </p15:guide>
        <p15:guide id="18" pos="5739">
          <p15:clr>
            <a:srgbClr val="F26B43"/>
          </p15:clr>
        </p15:guide>
        <p15:guide id="19" pos="5645">
          <p15:clr>
            <a:srgbClr val="F26B43"/>
          </p15:clr>
        </p15:guide>
        <p15:guide id="20" pos="9260">
          <p15:clr>
            <a:srgbClr val="F26B43"/>
          </p15:clr>
        </p15:guide>
        <p15:guide id="21" orient="horz" pos="1157">
          <p15:clr>
            <a:srgbClr val="F26B43"/>
          </p15:clr>
        </p15:guide>
        <p15:guide id="22" orient="horz" pos="70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501651" y="317501"/>
            <a:ext cx="11188700" cy="692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idx="1"/>
          </p:nvPr>
        </p:nvSpPr>
        <p:spPr>
          <a:xfrm>
            <a:off x="501650" y="1665290"/>
            <a:ext cx="11188700" cy="47164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1382377" y="6477001"/>
            <a:ext cx="307974" cy="10002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35" noProof="0" smtClean="0">
                <a:solidFill>
                  <a:schemeClr val="tx1"/>
                </a:solidFill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635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279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5" r:id="rId1"/>
  </p:sldLayoutIdLst>
  <p:transition>
    <p:fade/>
  </p:transition>
  <p:hf hdr="0" ftr="0" dt="0"/>
  <p:txStyles>
    <p:titleStyle>
      <a:lvl1pPr algn="l" defTabSz="914417" rtl="0" eaLnBrk="1" latinLnBrk="0" hangingPunct="1">
        <a:spcBef>
          <a:spcPct val="0"/>
        </a:spcBef>
        <a:buNone/>
        <a:defRPr sz="18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17" rtl="0" eaLnBrk="1" latinLnBrk="0" hangingPunct="1">
        <a:spcBef>
          <a:spcPts val="0"/>
        </a:spcBef>
        <a:spcAft>
          <a:spcPts val="1000"/>
        </a:spcAft>
        <a:buSzPct val="100000"/>
        <a:buFont typeface="Arial" panose="020B0604020202020204" pitchFamily="34" charset="0"/>
        <a:buNone/>
        <a:defRPr sz="907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17" rtl="0" eaLnBrk="1" latinLnBrk="0" hangingPunct="1">
        <a:spcBef>
          <a:spcPts val="0"/>
        </a:spcBef>
        <a:spcAft>
          <a:spcPts val="1000"/>
        </a:spcAft>
        <a:buClrTx/>
        <a:buSzPct val="100000"/>
        <a:buFont typeface="Arial"/>
        <a:buNone/>
        <a:defRPr lang="en-US" sz="907" b="1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76403" indent="-176403" algn="l" defTabSz="914417" rtl="0" eaLnBrk="1" latinLnBrk="0" hangingPunct="1"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lang="en-US" sz="907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356407" indent="-176403" algn="l" defTabSz="914417" rtl="0" eaLnBrk="1" latinLnBrk="0" hangingPunct="1">
        <a:spcBef>
          <a:spcPts val="0"/>
        </a:spcBef>
        <a:spcAft>
          <a:spcPts val="1000"/>
        </a:spcAft>
        <a:buClrTx/>
        <a:buSzPct val="100000"/>
        <a:buFont typeface="Verdana" panose="020B0604030504040204" pitchFamily="34" charset="0"/>
        <a:buChar char="−"/>
        <a:defRPr lang="en-US" sz="907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532810" indent="-176403" algn="l" defTabSz="798528" rtl="0" eaLnBrk="1" latinLnBrk="0" hangingPunct="1">
        <a:spcBef>
          <a:spcPts val="0"/>
        </a:spcBef>
        <a:spcAft>
          <a:spcPts val="1000"/>
        </a:spcAft>
        <a:buClrTx/>
        <a:buSzPct val="100000"/>
        <a:buFont typeface="Verdana" panose="020B0604030504040204" pitchFamily="34" charset="0"/>
        <a:buChar char="−"/>
        <a:tabLst/>
        <a:defRPr lang="en-US" sz="907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532810" indent="-176403" algn="l" defTabSz="914417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532810" indent="-176403" algn="l" defTabSz="914417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532810" indent="-176403" algn="l" defTabSz="914417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532810" indent="-176403" algn="l" defTabSz="914417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9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7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6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5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44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52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61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9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4443">
          <p15:clr>
            <a:srgbClr val="F26B43"/>
          </p15:clr>
        </p15:guide>
        <p15:guide id="4" pos="277">
          <p15:clr>
            <a:srgbClr val="F26B43"/>
          </p15:clr>
        </p15:guide>
        <p15:guide id="5" pos="6464">
          <p15:clr>
            <a:srgbClr val="F26B43"/>
          </p15:clr>
        </p15:guide>
        <p15:guide id="11" orient="horz" pos="219">
          <p15:clr>
            <a:srgbClr val="F26B43"/>
          </p15:clr>
        </p15:guide>
        <p15:guide id="21" orient="horz" pos="1152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4"/>
            </p:custDataLst>
          </p:nvPr>
        </p:nvGraphicFramePr>
        <p:xfrm>
          <a:off x="2119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19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501651" y="317501"/>
            <a:ext cx="11188700" cy="692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idx="1"/>
          </p:nvPr>
        </p:nvSpPr>
        <p:spPr>
          <a:xfrm>
            <a:off x="501650" y="1665290"/>
            <a:ext cx="11188700" cy="47164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1382377" y="6477001"/>
            <a:ext cx="307974" cy="10002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35" noProof="0" smtClean="0">
                <a:solidFill>
                  <a:schemeClr val="tx1"/>
                </a:solidFill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635" noProof="0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7555" y="123543"/>
            <a:ext cx="2121261" cy="38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09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4" r:id="rId1"/>
    <p:sldLayoutId id="2147484135" r:id="rId2"/>
  </p:sldLayoutIdLst>
  <p:transition>
    <p:fade/>
  </p:transition>
  <p:hf hdr="0" dt="0"/>
  <p:txStyles>
    <p:titleStyle>
      <a:lvl1pPr algn="l" defTabSz="914417" rtl="0" eaLnBrk="1" latinLnBrk="0" hangingPunct="1">
        <a:spcBef>
          <a:spcPct val="0"/>
        </a:spcBef>
        <a:buNone/>
        <a:defRPr sz="18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17" rtl="0" eaLnBrk="1" latinLnBrk="0" hangingPunct="1">
        <a:spcBef>
          <a:spcPts val="0"/>
        </a:spcBef>
        <a:spcAft>
          <a:spcPts val="1000"/>
        </a:spcAft>
        <a:buSzPct val="100000"/>
        <a:buFont typeface="Arial" panose="020B0604020202020204" pitchFamily="34" charset="0"/>
        <a:buNone/>
        <a:defRPr sz="907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17" rtl="0" eaLnBrk="1" latinLnBrk="0" hangingPunct="1">
        <a:spcBef>
          <a:spcPts val="0"/>
        </a:spcBef>
        <a:spcAft>
          <a:spcPts val="1000"/>
        </a:spcAft>
        <a:buClrTx/>
        <a:buSzPct val="100000"/>
        <a:buFont typeface="Arial"/>
        <a:buNone/>
        <a:defRPr lang="en-US" sz="907" b="1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76403" indent="-176403" algn="l" defTabSz="914417" rtl="0" eaLnBrk="1" latinLnBrk="0" hangingPunct="1"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lang="en-US" sz="907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356407" indent="-176403" algn="l" defTabSz="914417" rtl="0" eaLnBrk="1" latinLnBrk="0" hangingPunct="1">
        <a:spcBef>
          <a:spcPts val="0"/>
        </a:spcBef>
        <a:spcAft>
          <a:spcPts val="1000"/>
        </a:spcAft>
        <a:buClrTx/>
        <a:buSzPct val="100000"/>
        <a:buFont typeface="Verdana" panose="020B0604030504040204" pitchFamily="34" charset="0"/>
        <a:buChar char="−"/>
        <a:defRPr lang="en-US" sz="907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532810" indent="-176403" algn="l" defTabSz="798528" rtl="0" eaLnBrk="1" latinLnBrk="0" hangingPunct="1">
        <a:spcBef>
          <a:spcPts val="0"/>
        </a:spcBef>
        <a:spcAft>
          <a:spcPts val="1000"/>
        </a:spcAft>
        <a:buClrTx/>
        <a:buSzPct val="100000"/>
        <a:buFont typeface="Verdana" panose="020B0604030504040204" pitchFamily="34" charset="0"/>
        <a:buChar char="−"/>
        <a:tabLst/>
        <a:defRPr lang="en-US" sz="907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532810" indent="-176403" algn="l" defTabSz="914417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532810" indent="-176403" algn="l" defTabSz="914417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532810" indent="-176403" algn="l" defTabSz="914417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532810" indent="-176403" algn="l" defTabSz="914417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9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7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6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5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44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52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61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9" algn="l" defTabSz="9144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4443">
          <p15:clr>
            <a:srgbClr val="F26B43"/>
          </p15:clr>
        </p15:guide>
        <p15:guide id="4" pos="277">
          <p15:clr>
            <a:srgbClr val="F26B43"/>
          </p15:clr>
        </p15:guide>
        <p15:guide id="5" pos="6464">
          <p15:clr>
            <a:srgbClr val="F26B43"/>
          </p15:clr>
        </p15:guide>
        <p15:guide id="11" orient="horz" pos="219">
          <p15:clr>
            <a:srgbClr val="F26B43"/>
          </p15:clr>
        </p15:guide>
        <p15:guide id="21" orient="horz" pos="115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0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823" y="2111253"/>
            <a:ext cx="7458891" cy="37294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82191" y="4904909"/>
            <a:ext cx="7979342" cy="14619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Pct val="100000"/>
              <a:buFontTx/>
              <a:buNone/>
              <a:tabLst/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Visualization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Pct val="100000"/>
              <a:buFontTx/>
              <a:buNone/>
              <a:tabLst/>
              <a:defRPr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No 15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Pct val="100000"/>
              <a:buFontTx/>
              <a:buNone/>
              <a:tabLst/>
              <a:defRPr/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Pct val="100000"/>
              <a:buFontTx/>
              <a:buNone/>
              <a:tabLst/>
              <a:defRPr/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34175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4194" y="202120"/>
            <a:ext cx="8363325" cy="431514"/>
          </a:xfrm>
        </p:spPr>
        <p:txBody>
          <a:bodyPr/>
          <a:lstStyle/>
          <a:p>
            <a:pPr marL="12700" marR="12700" defTabSz="914400">
              <a:spcBef>
                <a:spcPts val="0"/>
              </a:spcBef>
              <a:tabLst>
                <a:tab pos="952500" algn="l"/>
                <a:tab pos="1536700" algn="l"/>
              </a:tabLst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/>
              </a:rPr>
              <a:t>Meet the Team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 flipV="1">
            <a:off x="336681" y="672475"/>
            <a:ext cx="3808690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reeform 97"/>
          <p:cNvSpPr>
            <a:spLocks/>
          </p:cNvSpPr>
          <p:nvPr/>
        </p:nvSpPr>
        <p:spPr bwMode="auto">
          <a:xfrm rot="10800000">
            <a:off x="283634" y="6620512"/>
            <a:ext cx="833967" cy="212127"/>
          </a:xfrm>
          <a:custGeom>
            <a:avLst/>
            <a:gdLst/>
            <a:ahLst/>
            <a:cxnLst>
              <a:cxn ang="0">
                <a:pos x="82" y="9"/>
              </a:cxn>
              <a:cxn ang="0">
                <a:pos x="127" y="27"/>
              </a:cxn>
              <a:cxn ang="0">
                <a:pos x="151" y="50"/>
              </a:cxn>
              <a:cxn ang="0">
                <a:pos x="0" y="50"/>
              </a:cxn>
              <a:cxn ang="0">
                <a:pos x="35" y="18"/>
              </a:cxn>
              <a:cxn ang="0">
                <a:pos x="82" y="9"/>
              </a:cxn>
            </a:cxnLst>
            <a:rect l="0" t="0" r="r" b="b"/>
            <a:pathLst>
              <a:path w="151" h="50">
                <a:moveTo>
                  <a:pt x="82" y="9"/>
                </a:moveTo>
                <a:cubicBezTo>
                  <a:pt x="98" y="4"/>
                  <a:pt x="113" y="9"/>
                  <a:pt x="127" y="27"/>
                </a:cubicBezTo>
                <a:cubicBezTo>
                  <a:pt x="139" y="26"/>
                  <a:pt x="147" y="33"/>
                  <a:pt x="151" y="50"/>
                </a:cubicBezTo>
                <a:cubicBezTo>
                  <a:pt x="0" y="50"/>
                  <a:pt x="0" y="50"/>
                  <a:pt x="0" y="50"/>
                </a:cubicBezTo>
                <a:cubicBezTo>
                  <a:pt x="3" y="33"/>
                  <a:pt x="15" y="22"/>
                  <a:pt x="35" y="18"/>
                </a:cubicBezTo>
                <a:cubicBezTo>
                  <a:pt x="49" y="3"/>
                  <a:pt x="65" y="0"/>
                  <a:pt x="82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3754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67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4D4896-DD98-61E2-C054-72C07E9CE3DD}"/>
              </a:ext>
            </a:extLst>
          </p:cNvPr>
          <p:cNvSpPr txBox="1"/>
          <p:nvPr/>
        </p:nvSpPr>
        <p:spPr>
          <a:xfrm>
            <a:off x="3103376" y="3070842"/>
            <a:ext cx="1678575" cy="800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SzPct val="100000"/>
            </a:pPr>
            <a:r>
              <a:rPr lang="en-US" sz="1400" b="1" dirty="0"/>
              <a:t> </a:t>
            </a:r>
            <a:r>
              <a:rPr lang="en-IN" sz="1400" dirty="0" err="1">
                <a:latin typeface="Arial" panose="020B0604020202020204" pitchFamily="34" charset="0"/>
                <a:cs typeface="Arial" panose="020B0604020202020204" pitchFamily="34" charset="0"/>
              </a:rPr>
              <a:t>Ahmedraza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 Sharif</a:t>
            </a:r>
          </a:p>
          <a:p>
            <a:pPr algn="ctr">
              <a:spcBef>
                <a:spcPts val="600"/>
              </a:spcBef>
              <a:buSzPct val="100000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23PGAI0120</a:t>
            </a:r>
          </a:p>
          <a:p>
            <a:pPr>
              <a:spcBef>
                <a:spcPts val="600"/>
              </a:spcBef>
              <a:buSzPct val="100000"/>
            </a:pPr>
            <a:endParaRPr lang="en-US" sz="1400" b="1" dirty="0">
              <a:solidFill>
                <a:srgbClr val="31313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6FD764-1C24-D348-C9C9-C6F373271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7295" y="1236587"/>
            <a:ext cx="3203389" cy="180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228079-C039-29B6-6931-8CC0E04BB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3019" y="1206083"/>
            <a:ext cx="3203390" cy="180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3D7551-FC27-8CD6-B164-3D161E56D7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4693" y="3831070"/>
            <a:ext cx="3295991" cy="18520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EC7C34C-DF00-AEBF-1CF0-DF5C7C4169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3019" y="3857086"/>
            <a:ext cx="3203390" cy="180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1FB3B15-7F0B-E3FE-6E4B-4CF47E33BF95}"/>
              </a:ext>
            </a:extLst>
          </p:cNvPr>
          <p:cNvSpPr txBox="1"/>
          <p:nvPr/>
        </p:nvSpPr>
        <p:spPr>
          <a:xfrm>
            <a:off x="7232943" y="3077020"/>
            <a:ext cx="1763542" cy="5078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SzPct val="100000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Akash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Deshwani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ts val="600"/>
              </a:spcBef>
              <a:buSzPct val="100000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23PGAI0035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CD6D0D-D9B0-20E4-7193-3A134FD93AEE}"/>
              </a:ext>
            </a:extLst>
          </p:cNvPr>
          <p:cNvSpPr txBox="1"/>
          <p:nvPr/>
        </p:nvSpPr>
        <p:spPr>
          <a:xfrm>
            <a:off x="3103376" y="5740065"/>
            <a:ext cx="1678575" cy="800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SzPct val="100000"/>
            </a:pPr>
            <a:r>
              <a:rPr lang="en-US" sz="1400" b="1" dirty="0"/>
              <a:t> </a:t>
            </a:r>
            <a:r>
              <a:rPr lang="en-IN" sz="1400" dirty="0" err="1">
                <a:latin typeface="Arial" panose="020B0604020202020204" pitchFamily="34" charset="0"/>
                <a:cs typeface="Arial" panose="020B0604020202020204" pitchFamily="34" charset="0"/>
              </a:rPr>
              <a:t>Harshada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 Jadhav</a:t>
            </a:r>
          </a:p>
          <a:p>
            <a:pPr algn="ctr">
              <a:spcBef>
                <a:spcPts val="600"/>
              </a:spcBef>
              <a:buSzPct val="100000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23PGAI0101</a:t>
            </a:r>
          </a:p>
          <a:p>
            <a:pPr>
              <a:spcBef>
                <a:spcPts val="600"/>
              </a:spcBef>
              <a:buSzPct val="100000"/>
            </a:pPr>
            <a:endParaRPr lang="en-US" sz="1400" b="1" dirty="0">
              <a:solidFill>
                <a:srgbClr val="31313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2E5C5A-CAAB-ED69-B37C-022BD93AD0F4}"/>
              </a:ext>
            </a:extLst>
          </p:cNvPr>
          <p:cNvSpPr txBox="1"/>
          <p:nvPr/>
        </p:nvSpPr>
        <p:spPr>
          <a:xfrm>
            <a:off x="7232943" y="5746243"/>
            <a:ext cx="1763542" cy="5078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600"/>
              </a:spcBef>
              <a:buSzPct val="100000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Rohan Mehta</a:t>
            </a:r>
          </a:p>
          <a:p>
            <a:pPr algn="ctr">
              <a:spcBef>
                <a:spcPts val="600"/>
              </a:spcBef>
              <a:buSzPct val="100000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23PGAI0001</a:t>
            </a:r>
          </a:p>
        </p:txBody>
      </p:sp>
    </p:spTree>
    <p:extLst>
      <p:ext uri="{BB962C8B-B14F-4D97-AF65-F5344CB8AC3E}">
        <p14:creationId xmlns:p14="http://schemas.microsoft.com/office/powerpoint/2010/main" val="252660200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4194" y="202120"/>
            <a:ext cx="8363325" cy="431514"/>
          </a:xfrm>
        </p:spPr>
        <p:txBody>
          <a:bodyPr/>
          <a:lstStyle/>
          <a:p>
            <a:pPr marL="12700" marR="12700" defTabSz="914400">
              <a:spcBef>
                <a:spcPts val="0"/>
              </a:spcBef>
              <a:tabLst>
                <a:tab pos="952500" algn="l"/>
                <a:tab pos="1536700" algn="l"/>
              </a:tabLst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/>
              </a:rPr>
              <a:t>Data Description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 flipV="1">
            <a:off x="336681" y="672475"/>
            <a:ext cx="3808690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reeform 97"/>
          <p:cNvSpPr>
            <a:spLocks/>
          </p:cNvSpPr>
          <p:nvPr/>
        </p:nvSpPr>
        <p:spPr bwMode="auto">
          <a:xfrm rot="10800000">
            <a:off x="283634" y="6620512"/>
            <a:ext cx="833967" cy="212127"/>
          </a:xfrm>
          <a:custGeom>
            <a:avLst/>
            <a:gdLst/>
            <a:ahLst/>
            <a:cxnLst>
              <a:cxn ang="0">
                <a:pos x="82" y="9"/>
              </a:cxn>
              <a:cxn ang="0">
                <a:pos x="127" y="27"/>
              </a:cxn>
              <a:cxn ang="0">
                <a:pos x="151" y="50"/>
              </a:cxn>
              <a:cxn ang="0">
                <a:pos x="0" y="50"/>
              </a:cxn>
              <a:cxn ang="0">
                <a:pos x="35" y="18"/>
              </a:cxn>
              <a:cxn ang="0">
                <a:pos x="82" y="9"/>
              </a:cxn>
            </a:cxnLst>
            <a:rect l="0" t="0" r="r" b="b"/>
            <a:pathLst>
              <a:path w="151" h="50">
                <a:moveTo>
                  <a:pt x="82" y="9"/>
                </a:moveTo>
                <a:cubicBezTo>
                  <a:pt x="98" y="4"/>
                  <a:pt x="113" y="9"/>
                  <a:pt x="127" y="27"/>
                </a:cubicBezTo>
                <a:cubicBezTo>
                  <a:pt x="139" y="26"/>
                  <a:pt x="147" y="33"/>
                  <a:pt x="151" y="50"/>
                </a:cubicBezTo>
                <a:cubicBezTo>
                  <a:pt x="0" y="50"/>
                  <a:pt x="0" y="50"/>
                  <a:pt x="0" y="50"/>
                </a:cubicBezTo>
                <a:cubicBezTo>
                  <a:pt x="3" y="33"/>
                  <a:pt x="15" y="22"/>
                  <a:pt x="35" y="18"/>
                </a:cubicBezTo>
                <a:cubicBezTo>
                  <a:pt x="49" y="3"/>
                  <a:pt x="65" y="0"/>
                  <a:pt x="82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3754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67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4D4896-DD98-61E2-C054-72C07E9CE3DD}"/>
              </a:ext>
            </a:extLst>
          </p:cNvPr>
          <p:cNvSpPr txBox="1"/>
          <p:nvPr/>
        </p:nvSpPr>
        <p:spPr>
          <a:xfrm>
            <a:off x="215556" y="2365796"/>
            <a:ext cx="11906422" cy="30623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We have shortlisted 8 main features to create our data visualization.</a:t>
            </a: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Date and Time – </a:t>
            </a:r>
            <a:r>
              <a:rPr lang="en-IN" sz="1400" b="0" i="0" u="none" strike="noStrike" dirty="0">
                <a:solidFill>
                  <a:srgbClr val="2C2C2C"/>
                </a:solidFill>
                <a:effectLst/>
                <a:latin typeface="Roboto" panose="02000000000000000000" pitchFamily="2" charset="0"/>
              </a:rPr>
              <a:t>Date and time when the incident occurred.</a:t>
            </a:r>
            <a:endParaRPr lang="en-US" sz="1400" b="1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Primary Type – </a:t>
            </a:r>
            <a:r>
              <a:rPr lang="en-US" sz="1400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 type of crime</a:t>
            </a:r>
            <a:endParaRPr lang="en-US" sz="1400" b="1" dirty="0">
              <a:solidFill>
                <a:srgbClr val="31313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description - </a:t>
            </a:r>
            <a:r>
              <a:rPr lang="en-IN" sz="1400" b="0" i="0" u="none" strike="noStrike" dirty="0">
                <a:solidFill>
                  <a:srgbClr val="2C2C2C"/>
                </a:solidFill>
                <a:effectLst/>
                <a:latin typeface="Roboto" panose="02000000000000000000" pitchFamily="2" charset="0"/>
              </a:rPr>
              <a:t>Description of the location where the incident occurred.</a:t>
            </a:r>
            <a:endParaRPr lang="en-US" sz="1400" b="1" dirty="0">
              <a:solidFill>
                <a:srgbClr val="31313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Arrest - </a:t>
            </a:r>
            <a:r>
              <a:rPr lang="en-IN" sz="1400" b="0" i="0" u="none" strike="noStrike" dirty="0">
                <a:solidFill>
                  <a:srgbClr val="2C2C2C"/>
                </a:solidFill>
                <a:effectLst/>
                <a:latin typeface="Roboto" panose="02000000000000000000" pitchFamily="2" charset="0"/>
              </a:rPr>
              <a:t>Indicates whether an arrest was made.</a:t>
            </a:r>
            <a:endParaRPr lang="en-US" sz="1400" b="1" dirty="0">
              <a:solidFill>
                <a:srgbClr val="31313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 of crime - </a:t>
            </a:r>
            <a:r>
              <a:rPr lang="en-IN" sz="1400" b="0" i="0" u="none" strike="noStrike" dirty="0">
                <a:solidFill>
                  <a:srgbClr val="2C2C2C"/>
                </a:solidFill>
                <a:effectLst/>
                <a:latin typeface="Roboto" panose="02000000000000000000" pitchFamily="2" charset="0"/>
              </a:rPr>
              <a:t>Year the incident occurred.</a:t>
            </a:r>
            <a:endParaRPr lang="en-US" sz="1400" b="1" dirty="0">
              <a:solidFill>
                <a:srgbClr val="31313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Latitude - </a:t>
            </a:r>
            <a:r>
              <a:rPr lang="en-IN" sz="1400" b="0" i="0" u="none" strike="noStrike" dirty="0">
                <a:solidFill>
                  <a:srgbClr val="2C2C2C"/>
                </a:solidFill>
                <a:effectLst/>
                <a:latin typeface="Roboto" panose="02000000000000000000" pitchFamily="2" charset="0"/>
              </a:rPr>
              <a:t>The latitude of the location where the incident occurred. </a:t>
            </a: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Longitude - </a:t>
            </a:r>
            <a:r>
              <a:rPr lang="en-IN" sz="1400" b="0" i="0" u="none" strike="noStrike" dirty="0">
                <a:solidFill>
                  <a:srgbClr val="2C2C2C"/>
                </a:solidFill>
                <a:effectLst/>
                <a:latin typeface="Roboto" panose="02000000000000000000" pitchFamily="2" charset="0"/>
              </a:rPr>
              <a:t>The longitude of the location where the incident occurred.</a:t>
            </a: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- </a:t>
            </a:r>
            <a:r>
              <a:rPr lang="en-IN" sz="1400" b="0" i="0" u="none" strike="noStrike" dirty="0">
                <a:solidFill>
                  <a:srgbClr val="2C2C2C"/>
                </a:solidFill>
                <a:effectLst/>
                <a:latin typeface="Roboto" panose="02000000000000000000" pitchFamily="2" charset="0"/>
              </a:rPr>
              <a:t>The location where the incident occurred in a format that allows for creation of maps and other geographic operations on this data portal.</a:t>
            </a:r>
            <a:endParaRPr lang="en-US" sz="1400" b="1" dirty="0">
              <a:solidFill>
                <a:srgbClr val="31313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3E11D5-1BFD-153F-64F2-5889C0BA5EC5}"/>
              </a:ext>
            </a:extLst>
          </p:cNvPr>
          <p:cNvSpPr txBox="1"/>
          <p:nvPr/>
        </p:nvSpPr>
        <p:spPr>
          <a:xfrm>
            <a:off x="215556" y="1088249"/>
            <a:ext cx="11541898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This dataset represents the reported incidents of crime that occurred in the city of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Chicago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for the time period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2000-present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Data is extracted from the Chicago Police Department's CLEAR (Citizen Law Enforcement Analysis and Reporting). We have a total of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1048575 crimes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239127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147" y="227520"/>
            <a:ext cx="8363325" cy="431514"/>
          </a:xfrm>
        </p:spPr>
        <p:txBody>
          <a:bodyPr/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 flipV="1">
            <a:off x="283634" y="697875"/>
            <a:ext cx="3808690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reeform 97"/>
          <p:cNvSpPr>
            <a:spLocks/>
          </p:cNvSpPr>
          <p:nvPr/>
        </p:nvSpPr>
        <p:spPr bwMode="auto">
          <a:xfrm rot="10800000">
            <a:off x="283634" y="6620512"/>
            <a:ext cx="833967" cy="212127"/>
          </a:xfrm>
          <a:custGeom>
            <a:avLst/>
            <a:gdLst/>
            <a:ahLst/>
            <a:cxnLst>
              <a:cxn ang="0">
                <a:pos x="82" y="9"/>
              </a:cxn>
              <a:cxn ang="0">
                <a:pos x="127" y="27"/>
              </a:cxn>
              <a:cxn ang="0">
                <a:pos x="151" y="50"/>
              </a:cxn>
              <a:cxn ang="0">
                <a:pos x="0" y="50"/>
              </a:cxn>
              <a:cxn ang="0">
                <a:pos x="35" y="18"/>
              </a:cxn>
              <a:cxn ang="0">
                <a:pos x="82" y="9"/>
              </a:cxn>
            </a:cxnLst>
            <a:rect l="0" t="0" r="r" b="b"/>
            <a:pathLst>
              <a:path w="151" h="50">
                <a:moveTo>
                  <a:pt x="82" y="9"/>
                </a:moveTo>
                <a:cubicBezTo>
                  <a:pt x="98" y="4"/>
                  <a:pt x="113" y="9"/>
                  <a:pt x="127" y="27"/>
                </a:cubicBezTo>
                <a:cubicBezTo>
                  <a:pt x="139" y="26"/>
                  <a:pt x="147" y="33"/>
                  <a:pt x="151" y="50"/>
                </a:cubicBezTo>
                <a:cubicBezTo>
                  <a:pt x="0" y="50"/>
                  <a:pt x="0" y="50"/>
                  <a:pt x="0" y="50"/>
                </a:cubicBezTo>
                <a:cubicBezTo>
                  <a:pt x="3" y="33"/>
                  <a:pt x="15" y="22"/>
                  <a:pt x="35" y="18"/>
                </a:cubicBezTo>
                <a:cubicBezTo>
                  <a:pt x="49" y="3"/>
                  <a:pt x="65" y="0"/>
                  <a:pt x="82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3754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67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pic>
        <p:nvPicPr>
          <p:cNvPr id="3" name="Group_15_Voice_Over">
            <a:hlinkClick r:id="" action="ppaction://media"/>
            <a:extLst>
              <a:ext uri="{FF2B5EF4-FFF2-40B4-BE49-F238E27FC236}">
                <a16:creationId xmlns:a16="http://schemas.microsoft.com/office/drawing/2014/main" id="{65F878F8-0819-DD89-70EB-469AEA3F45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10346" y="869507"/>
            <a:ext cx="9371308" cy="585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8609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9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634" y="202120"/>
            <a:ext cx="8363325" cy="431514"/>
          </a:xfrm>
        </p:spPr>
        <p:txBody>
          <a:bodyPr/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Key Takeaways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 flipV="1">
            <a:off x="276121" y="672475"/>
            <a:ext cx="3808690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1041017" y="1211505"/>
            <a:ext cx="9463600" cy="416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2" indent="-285750" algn="just" defTabSz="829178">
              <a:lnSpc>
                <a:spcPct val="150000"/>
              </a:lnSpc>
              <a:spcBef>
                <a:spcPts val="544"/>
              </a:spcBef>
              <a:spcAft>
                <a:spcPts val="544"/>
              </a:spcAft>
              <a:buFont typeface="Arial" panose="020B0604020202020204" pitchFamily="34" charset="0"/>
              <a:buChar char="•"/>
              <a:defRPr/>
            </a:pPr>
            <a:endParaRPr kumimoji="0" lang="en-US" sz="1600" b="1" i="0" u="none" strike="noStrike" kern="1200" cap="none" spc="0" normalizeH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2" name="Freeform 97"/>
          <p:cNvSpPr>
            <a:spLocks/>
          </p:cNvSpPr>
          <p:nvPr/>
        </p:nvSpPr>
        <p:spPr bwMode="auto">
          <a:xfrm rot="10800000">
            <a:off x="283634" y="6620512"/>
            <a:ext cx="833967" cy="212127"/>
          </a:xfrm>
          <a:custGeom>
            <a:avLst/>
            <a:gdLst/>
            <a:ahLst/>
            <a:cxnLst>
              <a:cxn ang="0">
                <a:pos x="82" y="9"/>
              </a:cxn>
              <a:cxn ang="0">
                <a:pos x="127" y="27"/>
              </a:cxn>
              <a:cxn ang="0">
                <a:pos x="151" y="50"/>
              </a:cxn>
              <a:cxn ang="0">
                <a:pos x="0" y="50"/>
              </a:cxn>
              <a:cxn ang="0">
                <a:pos x="35" y="18"/>
              </a:cxn>
              <a:cxn ang="0">
                <a:pos x="82" y="9"/>
              </a:cxn>
            </a:cxnLst>
            <a:rect l="0" t="0" r="r" b="b"/>
            <a:pathLst>
              <a:path w="151" h="50">
                <a:moveTo>
                  <a:pt x="82" y="9"/>
                </a:moveTo>
                <a:cubicBezTo>
                  <a:pt x="98" y="4"/>
                  <a:pt x="113" y="9"/>
                  <a:pt x="127" y="27"/>
                </a:cubicBezTo>
                <a:cubicBezTo>
                  <a:pt x="139" y="26"/>
                  <a:pt x="147" y="33"/>
                  <a:pt x="151" y="50"/>
                </a:cubicBezTo>
                <a:cubicBezTo>
                  <a:pt x="0" y="50"/>
                  <a:pt x="0" y="50"/>
                  <a:pt x="0" y="50"/>
                </a:cubicBezTo>
                <a:cubicBezTo>
                  <a:pt x="3" y="33"/>
                  <a:pt x="15" y="22"/>
                  <a:pt x="35" y="18"/>
                </a:cubicBezTo>
                <a:cubicBezTo>
                  <a:pt x="49" y="3"/>
                  <a:pt x="65" y="0"/>
                  <a:pt x="82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3754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67" b="0" i="0" u="none" strike="noStrike" kern="120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Verdana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11C726-3B19-33E6-CB44-B33B1D77D28B}"/>
              </a:ext>
            </a:extLst>
          </p:cNvPr>
          <p:cNvSpPr txBox="1"/>
          <p:nvPr/>
        </p:nvSpPr>
        <p:spPr>
          <a:xfrm>
            <a:off x="276121" y="1250347"/>
            <a:ext cx="11906422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Post Visualization, we found these key insights.</a:t>
            </a:r>
            <a:endParaRPr lang="en-US" sz="1400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endParaRPr lang="en-US" sz="1400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Majority of the crimes occur towards the center of the city as seen in the density chart.</a:t>
            </a: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a huge increase in reported crimes in 2015-2019, and the increase in number of arrests were not able to match this.</a:t>
            </a: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79.11% of the reports have not had arrests made.</a:t>
            </a: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top 5 crimes are: Theft, Battery, Criminal Damage, Assault and Deceptive Practice.</a:t>
            </a:r>
          </a:p>
          <a:p>
            <a:pPr marL="285750" indent="-285750"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3131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top 5 crime locations are: Street, Residence Apartment, Sidewalk and Parking Lot.</a:t>
            </a:r>
            <a:endParaRPr lang="en-IN" sz="1400" i="0" u="none" strike="noStrike" dirty="0">
              <a:solidFill>
                <a:srgbClr val="2C2C2C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3694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0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3269" y="0"/>
            <a:ext cx="2120400" cy="1060200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DD7BCD75-E1F1-C4B1-C1E7-2E41D4258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913" y="1143000"/>
            <a:ext cx="8258175" cy="5138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36125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lank">
  <a:themeElements>
    <a:clrScheme name="Deloitt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6BC25"/>
      </a:accent1>
      <a:accent2>
        <a:srgbClr val="046A38"/>
      </a:accent2>
      <a:accent3>
        <a:srgbClr val="62B5E5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954F72"/>
      </a:folHlink>
    </a:clrScheme>
    <a:fontScheme name="Deloitte Powerpoint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3"/>
        </a:solidFill>
        <a:ln w="19050" algn="ctr">
          <a:noFill/>
          <a:miter lim="800000"/>
          <a:headEnd/>
          <a:tailEnd/>
        </a:ln>
      </a:spPr>
      <a:bodyPr wrap="square" lIns="88900" tIns="88900" rIns="88900" bIns="88900" rtlCol="0" anchor="ctr"/>
      <a:lstStyle>
        <a:defPPr>
          <a:lnSpc>
            <a:spcPct val="106000"/>
          </a:lnSpc>
          <a:buFont typeface="Wingdings 2" pitchFamily="18" charset="2"/>
          <a:buNone/>
          <a:defRPr sz="1600" b="1" dirty="0">
            <a:solidFill>
              <a:schemeClr val="bg1"/>
            </a:solidFill>
          </a:defRPr>
        </a:defPPr>
      </a:lst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03200" indent="-203200">
          <a:spcBef>
            <a:spcPts val="600"/>
          </a:spcBef>
          <a:buSzPct val="100000"/>
          <a:buFont typeface="Arial"/>
          <a:buChar char="•"/>
          <a:defRPr dirty="0">
            <a:solidFill>
              <a:srgbClr val="313131"/>
            </a:solidFill>
          </a:defRPr>
        </a:defPPr>
      </a:lstStyle>
    </a:txDef>
  </a:objectDefaults>
  <a:extraClrSchemeLst/>
  <a:custClrLst>
    <a:custClr name="Green 7">
      <a:srgbClr val="2C5234"/>
    </a:custClr>
    <a:custClr name="Green 6">
      <a:srgbClr val="046A38"/>
    </a:custClr>
    <a:custClr name="Green 5">
      <a:srgbClr val="009A44"/>
    </a:custClr>
    <a:custClr name="Green 4">
      <a:srgbClr val="43B02A"/>
    </a:custClr>
    <a:custClr name="Deloitte Green">
      <a:srgbClr val="86BC25"/>
    </a:custClr>
    <a:custClr name="Green 2">
      <a:srgbClr val="C4D600"/>
    </a:custClr>
    <a:custClr name="Green 1">
      <a:srgbClr val="E3E48D"/>
    </a:custClr>
    <a:custClr name="Teal 7">
      <a:srgbClr val="004F59"/>
    </a:custClr>
    <a:custClr name="Teal 6">
      <a:srgbClr val="007680"/>
    </a:custClr>
    <a:custClr name="Teal 5">
      <a:srgbClr val="0097A9"/>
    </a:custClr>
    <a:custClr name="Teal 4">
      <a:srgbClr val="00ABAB"/>
    </a:custClr>
    <a:custClr name="Teal 3">
      <a:srgbClr val="6FC2B4"/>
    </a:custClr>
    <a:custClr name="Teal 2">
      <a:srgbClr val="9DD4CF"/>
    </a:custClr>
    <a:custClr name="Teal 1">
      <a:srgbClr val="DDEFE8"/>
    </a:custClr>
    <a:custClr name="Blue 7">
      <a:srgbClr val="041E42"/>
    </a:custClr>
    <a:custClr name="Blue 6">
      <a:srgbClr val="012169"/>
    </a:custClr>
    <a:custClr name="Blue 5">
      <a:srgbClr val="005587"/>
    </a:custClr>
    <a:custClr name="Blue 4">
      <a:srgbClr val="0076A8"/>
    </a:custClr>
    <a:custClr name="Blue 3">
      <a:srgbClr val="00A3E0"/>
    </a:custClr>
    <a:custClr name="Blue 2">
      <a:srgbClr val="62B5E5"/>
    </a:custClr>
    <a:custClr name="Blue 1">
      <a:srgbClr val="A0DCFF"/>
    </a:custClr>
    <a:custClr name="Cool Gray 11">
      <a:srgbClr val="53565A"/>
    </a:custClr>
    <a:custClr name="Cool Gray 10">
      <a:srgbClr val="63666A"/>
    </a:custClr>
    <a:custClr name="Cool Gray 9">
      <a:srgbClr val="75787B"/>
    </a:custClr>
    <a:custClr name="Cool Gray 7">
      <a:srgbClr val="97999B"/>
    </a:custClr>
    <a:custClr name="Cool Gray 6">
      <a:srgbClr val="A7A8AA"/>
    </a:custClr>
    <a:custClr name="Cool Gray 4">
      <a:srgbClr val="BBBCBC"/>
    </a:custClr>
    <a:custClr name="Cool Gray 2">
      <a:srgbClr val="D0D0CE"/>
    </a:custClr>
    <a:custClr name="White">
      <a:srgbClr val="FFFFFF"/>
    </a:custClr>
    <a:custClr name="Black">
      <a:srgbClr val="000000"/>
    </a:custClr>
    <a:custClr name="Red">
      <a:srgbClr val="DA291C"/>
    </a:custClr>
    <a:custClr name="Orange">
      <a:srgbClr val="ED8B00"/>
    </a:custClr>
    <a:custClr name="Yellow">
      <a:srgbClr val="FFCD00"/>
    </a:custClr>
  </a:custClrLst>
  <a:extLst>
    <a:ext uri="{05A4C25C-085E-4340-85A3-A5531E510DB2}">
      <thm15:themeFamily xmlns:thm15="http://schemas.microsoft.com/office/thememl/2012/main" name="Proposal (print).potx" id="{E45B778A-39F9-462A-8DB8-EE5148C425B8}" vid="{9FD99013-1F1C-4317-AAD3-7B13D2FB964F}"/>
    </a:ext>
  </a:extLst>
</a:theme>
</file>

<file path=ppt/theme/theme2.xml><?xml version="1.0" encoding="utf-8"?>
<a:theme xmlns:a="http://schemas.openxmlformats.org/drawingml/2006/main" name="1_Blank">
  <a:themeElements>
    <a:clrScheme name="Deloitt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6BC25"/>
      </a:accent1>
      <a:accent2>
        <a:srgbClr val="046A38"/>
      </a:accent2>
      <a:accent3>
        <a:srgbClr val="62B5E5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954F72"/>
      </a:folHlink>
    </a:clrScheme>
    <a:fontScheme name="Deloitte Powerpoint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3"/>
        </a:solidFill>
        <a:ln w="19050" algn="ctr">
          <a:noFill/>
          <a:miter lim="800000"/>
          <a:headEnd/>
          <a:tailEnd/>
        </a:ln>
      </a:spPr>
      <a:bodyPr wrap="square" lIns="88900" tIns="88900" rIns="88900" bIns="88900" rtlCol="0" anchor="ctr"/>
      <a:lstStyle>
        <a:defPPr>
          <a:lnSpc>
            <a:spcPct val="106000"/>
          </a:lnSpc>
          <a:buFont typeface="Wingdings 2" pitchFamily="18" charset="2"/>
          <a:buNone/>
          <a:defRPr sz="1600" b="1" dirty="0">
            <a:solidFill>
              <a:schemeClr val="bg1"/>
            </a:solidFill>
          </a:defRPr>
        </a:defPPr>
      </a:lst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03200" indent="-203200">
          <a:spcBef>
            <a:spcPts val="600"/>
          </a:spcBef>
          <a:buSzPct val="100000"/>
          <a:buFont typeface="Arial"/>
          <a:buChar char="•"/>
          <a:defRPr dirty="0">
            <a:solidFill>
              <a:srgbClr val="313131"/>
            </a:solidFill>
          </a:defRPr>
        </a:defPPr>
      </a:lstStyle>
    </a:txDef>
  </a:objectDefaults>
  <a:extraClrSchemeLst/>
  <a:custClrLst>
    <a:custClr name="Green 7">
      <a:srgbClr val="2C5234"/>
    </a:custClr>
    <a:custClr name="Green 6">
      <a:srgbClr val="046A38"/>
    </a:custClr>
    <a:custClr name="Green 5">
      <a:srgbClr val="009A44"/>
    </a:custClr>
    <a:custClr name="Green 4">
      <a:srgbClr val="43B02A"/>
    </a:custClr>
    <a:custClr name="Deloitte Green">
      <a:srgbClr val="86BC25"/>
    </a:custClr>
    <a:custClr name="Green 2">
      <a:srgbClr val="C4D600"/>
    </a:custClr>
    <a:custClr name="Green 1">
      <a:srgbClr val="E3E48D"/>
    </a:custClr>
    <a:custClr name="Teal 7">
      <a:srgbClr val="004F59"/>
    </a:custClr>
    <a:custClr name="Teal 6">
      <a:srgbClr val="007680"/>
    </a:custClr>
    <a:custClr name="Teal 5">
      <a:srgbClr val="0097A9"/>
    </a:custClr>
    <a:custClr name="Teal 4">
      <a:srgbClr val="00ABAB"/>
    </a:custClr>
    <a:custClr name="Teal 3">
      <a:srgbClr val="6FC2B4"/>
    </a:custClr>
    <a:custClr name="Teal 2">
      <a:srgbClr val="9DD4CF"/>
    </a:custClr>
    <a:custClr name="Teal 1">
      <a:srgbClr val="DDEFE8"/>
    </a:custClr>
    <a:custClr name="Blue 7">
      <a:srgbClr val="041E42"/>
    </a:custClr>
    <a:custClr name="Blue 6">
      <a:srgbClr val="012169"/>
    </a:custClr>
    <a:custClr name="Blue 5">
      <a:srgbClr val="005587"/>
    </a:custClr>
    <a:custClr name="Blue 4">
      <a:srgbClr val="0076A8"/>
    </a:custClr>
    <a:custClr name="Blue 3">
      <a:srgbClr val="00A3E0"/>
    </a:custClr>
    <a:custClr name="Blue 2">
      <a:srgbClr val="62B5E5"/>
    </a:custClr>
    <a:custClr name="Blue 1">
      <a:srgbClr val="A0DCFF"/>
    </a:custClr>
    <a:custClr name="Cool Gray 11">
      <a:srgbClr val="53565A"/>
    </a:custClr>
    <a:custClr name="Cool Gray 10">
      <a:srgbClr val="63666A"/>
    </a:custClr>
    <a:custClr name="Cool Gray 9">
      <a:srgbClr val="75787B"/>
    </a:custClr>
    <a:custClr name="Cool Gray 7">
      <a:srgbClr val="97999B"/>
    </a:custClr>
    <a:custClr name="Cool Gray 6">
      <a:srgbClr val="A7A8AA"/>
    </a:custClr>
    <a:custClr name="Cool Gray 4">
      <a:srgbClr val="BBBCBC"/>
    </a:custClr>
    <a:custClr name="Cool Gray 2">
      <a:srgbClr val="D0D0CE"/>
    </a:custClr>
    <a:custClr name="White">
      <a:srgbClr val="FFFFFF"/>
    </a:custClr>
    <a:custClr name="Black">
      <a:srgbClr val="000000"/>
    </a:custClr>
    <a:custClr name="Red">
      <a:srgbClr val="DA291C"/>
    </a:custClr>
    <a:custClr name="Orange">
      <a:srgbClr val="ED8B00"/>
    </a:custClr>
    <a:custClr name="Yellow">
      <a:srgbClr val="FFCD00"/>
    </a:custClr>
  </a:custClrLst>
  <a:extLst>
    <a:ext uri="{05A4C25C-085E-4340-85A3-A5531E510DB2}">
      <thm15:themeFamily xmlns:thm15="http://schemas.microsoft.com/office/thememl/2012/main" name="Proposal (print).potx" id="{E45B778A-39F9-462A-8DB8-EE5148C425B8}" vid="{9FD99013-1F1C-4317-AAD3-7B13D2FB964F}"/>
    </a:ext>
  </a:extLst>
</a:theme>
</file>

<file path=ppt/theme/theme3.xml><?xml version="1.0" encoding="utf-8"?>
<a:theme xmlns:a="http://schemas.openxmlformats.org/drawingml/2006/main" name="Deloitte 16_9 onscreen">
  <a:themeElements>
    <a:clrScheme name="Deloitte colors">
      <a:dk1>
        <a:sysClr val="windowText" lastClr="000000"/>
      </a:dk1>
      <a:lt1>
        <a:sysClr val="window" lastClr="FFFFFF"/>
      </a:lt1>
      <a:dk2>
        <a:srgbClr val="53565A"/>
      </a:dk2>
      <a:lt2>
        <a:srgbClr val="D0D0CE"/>
      </a:lt2>
      <a:accent1>
        <a:srgbClr val="86BC25"/>
      </a:accent1>
      <a:accent2>
        <a:srgbClr val="046A38"/>
      </a:accent2>
      <a:accent3>
        <a:srgbClr val="62B5E5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53565A"/>
      </a:folHlink>
    </a:clrScheme>
    <a:fontScheme name="Deloitte Powerpoint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3"/>
        </a:solidFill>
        <a:ln w="19050" algn="ctr">
          <a:noFill/>
          <a:miter lim="800000"/>
          <a:headEnd/>
          <a:tailEnd/>
        </a:ln>
      </a:spPr>
      <a:bodyPr wrap="square" lIns="88900" tIns="88900" rIns="88900" bIns="88900" rtlCol="0" anchor="ctr"/>
      <a:lstStyle>
        <a:defPPr>
          <a:lnSpc>
            <a:spcPct val="106000"/>
          </a:lnSpc>
          <a:buFont typeface="Wingdings 2" pitchFamily="18" charset="2"/>
          <a:buNone/>
          <a:defRPr sz="1600" b="1" dirty="0" smtClean="0">
            <a:solidFill>
              <a:schemeClr val="bg1"/>
            </a:solidFill>
          </a:defRPr>
        </a:defPPr>
      </a:lst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03200" indent="-203200">
          <a:spcBef>
            <a:spcPts val="600"/>
          </a:spcBef>
          <a:buSzPct val="100000"/>
          <a:buFont typeface="Arial"/>
          <a:buChar char="�"/>
          <a:defRPr dirty="0" smtClean="0">
            <a:solidFill>
              <a:srgbClr val="313131"/>
            </a:solidFill>
          </a:defRPr>
        </a:defPPr>
      </a:lstStyle>
    </a:txDef>
  </a:objectDefaults>
  <a:extraClrSchemeLst/>
  <a:custClrLst>
    <a:custClr name="Green 7">
      <a:srgbClr val="2C5234"/>
    </a:custClr>
    <a:custClr name="Green 6">
      <a:srgbClr val="046A38"/>
    </a:custClr>
    <a:custClr name="Green 5">
      <a:srgbClr val="009A44"/>
    </a:custClr>
    <a:custClr name="Green 4">
      <a:srgbClr val="43B02A"/>
    </a:custClr>
    <a:custClr name="Deloitte Green">
      <a:srgbClr val="86BC25"/>
    </a:custClr>
    <a:custClr name="Green 2">
      <a:srgbClr val="C4D600"/>
    </a:custClr>
    <a:custClr name="Green 1">
      <a:srgbClr val="E3E48D"/>
    </a:custClr>
    <a:custClr name="Teal 7">
      <a:srgbClr val="004F59"/>
    </a:custClr>
    <a:custClr name="Teal 6">
      <a:srgbClr val="007680"/>
    </a:custClr>
    <a:custClr name="Teal 5">
      <a:srgbClr val="0097A9"/>
    </a:custClr>
    <a:custClr name="Teal 4">
      <a:srgbClr val="00ABAB"/>
    </a:custClr>
    <a:custClr name="Teal 3">
      <a:srgbClr val="6FC2B4"/>
    </a:custClr>
    <a:custClr name="Teal 2">
      <a:srgbClr val="9DD4CF"/>
    </a:custClr>
    <a:custClr name="Teal 1">
      <a:srgbClr val="DDEFE8"/>
    </a:custClr>
    <a:custClr name="Blue 7">
      <a:srgbClr val="041E42"/>
    </a:custClr>
    <a:custClr name="Blue 6">
      <a:srgbClr val="012169"/>
    </a:custClr>
    <a:custClr name="Blue 5">
      <a:srgbClr val="005587"/>
    </a:custClr>
    <a:custClr name="Blue 4">
      <a:srgbClr val="0076A8"/>
    </a:custClr>
    <a:custClr name="Blue 3">
      <a:srgbClr val="00A3E0"/>
    </a:custClr>
    <a:custClr name="Blue 2">
      <a:srgbClr val="62B5E5"/>
    </a:custClr>
    <a:custClr name="Blue 1">
      <a:srgbClr val="A0DCFF"/>
    </a:custClr>
    <a:custClr name="Cool Gray 11">
      <a:srgbClr val="53565A"/>
    </a:custClr>
    <a:custClr name="Cool Gray 10">
      <a:srgbClr val="63666A"/>
    </a:custClr>
    <a:custClr name="Cool Gray 9">
      <a:srgbClr val="75787B"/>
    </a:custClr>
    <a:custClr name="Cool Gray 7">
      <a:srgbClr val="97999B"/>
    </a:custClr>
    <a:custClr name="Cool Gray 6">
      <a:srgbClr val="A7A8AA"/>
    </a:custClr>
    <a:custClr name="Cool Gray 4">
      <a:srgbClr val="BBBCBC"/>
    </a:custClr>
    <a:custClr name="Cool Gray 2">
      <a:srgbClr val="D0D0CE"/>
    </a:custClr>
    <a:custClr name="White">
      <a:srgbClr val="FFFFFF"/>
    </a:custClr>
    <a:custClr name="Black">
      <a:srgbClr val="000000"/>
    </a:custClr>
    <a:custClr name="Red">
      <a:srgbClr val="DA291C"/>
    </a:custClr>
    <a:custClr name="Orange">
      <a:srgbClr val="ED8B00"/>
    </a:custClr>
    <a:custClr name="Yellow">
      <a:srgbClr val="FFCD00"/>
    </a:custClr>
  </a:custClrLst>
  <a:extLst>
    <a:ext uri="{05A4C25C-085E-4340-85A3-A5531E510DB2}">
      <thm15:themeFamily xmlns:thm15="http://schemas.microsoft.com/office/thememl/2012/main" name="Deloitte_4_3_Onscreen.potx" id="{300F3ED9-9C4C-4838-B157-107BB206E623}" vid="{ABD9136E-862F-4680-B56C-E8832C898BE1}"/>
    </a:ext>
  </a:extLst>
</a:theme>
</file>

<file path=ppt/theme/theme4.xml><?xml version="1.0" encoding="utf-8"?>
<a:theme xmlns:a="http://schemas.openxmlformats.org/drawingml/2006/main" name="2_Deloitte 16_9 onscreen">
  <a:themeElements>
    <a:clrScheme name="Deloitte colors">
      <a:dk1>
        <a:sysClr val="windowText" lastClr="000000"/>
      </a:dk1>
      <a:lt1>
        <a:sysClr val="window" lastClr="FFFFFF"/>
      </a:lt1>
      <a:dk2>
        <a:srgbClr val="53565A"/>
      </a:dk2>
      <a:lt2>
        <a:srgbClr val="D0D0CE"/>
      </a:lt2>
      <a:accent1>
        <a:srgbClr val="86BC25"/>
      </a:accent1>
      <a:accent2>
        <a:srgbClr val="046A38"/>
      </a:accent2>
      <a:accent3>
        <a:srgbClr val="62B5E5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53565A"/>
      </a:folHlink>
    </a:clrScheme>
    <a:fontScheme name="Deloitte Powerpoint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3"/>
        </a:solidFill>
        <a:ln w="19050" algn="ctr">
          <a:noFill/>
          <a:miter lim="800000"/>
          <a:headEnd/>
          <a:tailEnd/>
        </a:ln>
      </a:spPr>
      <a:bodyPr wrap="square" lIns="88900" tIns="88900" rIns="88900" bIns="88900" rtlCol="0" anchor="ctr"/>
      <a:lstStyle>
        <a:defPPr>
          <a:lnSpc>
            <a:spcPct val="106000"/>
          </a:lnSpc>
          <a:buFont typeface="Wingdings 2" pitchFamily="18" charset="2"/>
          <a:buNone/>
          <a:defRPr sz="1600" b="1" dirty="0" smtClean="0">
            <a:solidFill>
              <a:schemeClr val="bg1"/>
            </a:solidFill>
          </a:defRPr>
        </a:defPPr>
      </a:lst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03200" indent="-203200">
          <a:spcBef>
            <a:spcPts val="600"/>
          </a:spcBef>
          <a:buSzPct val="100000"/>
          <a:buFont typeface="Arial"/>
          <a:buChar char="�"/>
          <a:defRPr dirty="0" smtClean="0">
            <a:solidFill>
              <a:srgbClr val="313131"/>
            </a:solidFill>
          </a:defRPr>
        </a:defPPr>
      </a:lstStyle>
    </a:txDef>
  </a:objectDefaults>
  <a:extraClrSchemeLst/>
  <a:custClrLst>
    <a:custClr name="Green 7">
      <a:srgbClr val="2C5234"/>
    </a:custClr>
    <a:custClr name="Green 6">
      <a:srgbClr val="046A38"/>
    </a:custClr>
    <a:custClr name="Green 5">
      <a:srgbClr val="009A44"/>
    </a:custClr>
    <a:custClr name="Green 4">
      <a:srgbClr val="43B02A"/>
    </a:custClr>
    <a:custClr name="Deloitte Green">
      <a:srgbClr val="86BC25"/>
    </a:custClr>
    <a:custClr name="Green 2">
      <a:srgbClr val="C4D600"/>
    </a:custClr>
    <a:custClr name="Green 1">
      <a:srgbClr val="E3E48D"/>
    </a:custClr>
    <a:custClr name="Teal 7">
      <a:srgbClr val="004F59"/>
    </a:custClr>
    <a:custClr name="Teal 6">
      <a:srgbClr val="007680"/>
    </a:custClr>
    <a:custClr name="Teal 5">
      <a:srgbClr val="0097A9"/>
    </a:custClr>
    <a:custClr name="Teal 4">
      <a:srgbClr val="00ABAB"/>
    </a:custClr>
    <a:custClr name="Teal 3">
      <a:srgbClr val="6FC2B4"/>
    </a:custClr>
    <a:custClr name="Teal 2">
      <a:srgbClr val="9DD4CF"/>
    </a:custClr>
    <a:custClr name="Teal 1">
      <a:srgbClr val="DDEFE8"/>
    </a:custClr>
    <a:custClr name="Blue 7">
      <a:srgbClr val="041E42"/>
    </a:custClr>
    <a:custClr name="Blue 6">
      <a:srgbClr val="012169"/>
    </a:custClr>
    <a:custClr name="Blue 5">
      <a:srgbClr val="005587"/>
    </a:custClr>
    <a:custClr name="Blue 4">
      <a:srgbClr val="0076A8"/>
    </a:custClr>
    <a:custClr name="Blue 3">
      <a:srgbClr val="00A3E0"/>
    </a:custClr>
    <a:custClr name="Blue 2">
      <a:srgbClr val="62B5E5"/>
    </a:custClr>
    <a:custClr name="Blue 1">
      <a:srgbClr val="A0DCFF"/>
    </a:custClr>
    <a:custClr name="Cool Gray 11">
      <a:srgbClr val="53565A"/>
    </a:custClr>
    <a:custClr name="Cool Gray 10">
      <a:srgbClr val="63666A"/>
    </a:custClr>
    <a:custClr name="Cool Gray 9">
      <a:srgbClr val="75787B"/>
    </a:custClr>
    <a:custClr name="Cool Gray 7">
      <a:srgbClr val="97999B"/>
    </a:custClr>
    <a:custClr name="Cool Gray 6">
      <a:srgbClr val="A7A8AA"/>
    </a:custClr>
    <a:custClr name="Cool Gray 4">
      <a:srgbClr val="BBBCBC"/>
    </a:custClr>
    <a:custClr name="Cool Gray 2">
      <a:srgbClr val="D0D0CE"/>
    </a:custClr>
    <a:custClr name="White">
      <a:srgbClr val="FFFFFF"/>
    </a:custClr>
    <a:custClr name="Black">
      <a:srgbClr val="000000"/>
    </a:custClr>
    <a:custClr name="Red">
      <a:srgbClr val="DA291C"/>
    </a:custClr>
    <a:custClr name="Orange">
      <a:srgbClr val="ED8B00"/>
    </a:custClr>
    <a:custClr name="Yellow">
      <a:srgbClr val="FFCD00"/>
    </a:custClr>
  </a:custClrLst>
  <a:extLst>
    <a:ext uri="{05A4C25C-085E-4340-85A3-A5531E510DB2}">
      <thm15:themeFamily xmlns:thm15="http://schemas.microsoft.com/office/thememl/2012/main" name="Deloitte_4_3_Onscreen.potx" id="{300F3ED9-9C4C-4838-B157-107BB206E623}" vid="{ABD9136E-862F-4680-B56C-E8832C898BE1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Brand Refresh 2016</Template>
  <TotalTime>26023</TotalTime>
  <Words>287</Words>
  <Application>Microsoft Office PowerPoint</Application>
  <PresentationFormat>Widescreen</PresentationFormat>
  <Paragraphs>36</Paragraphs>
  <Slides>6</Slides>
  <Notes>2</Notes>
  <HiddenSlides>0</HiddenSlides>
  <MMClips>1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Arial</vt:lpstr>
      <vt:lpstr>Calibri</vt:lpstr>
      <vt:lpstr>Open Sans</vt:lpstr>
      <vt:lpstr>Roboto</vt:lpstr>
      <vt:lpstr>Verdana</vt:lpstr>
      <vt:lpstr>Wingdings 2</vt:lpstr>
      <vt:lpstr>Blank</vt:lpstr>
      <vt:lpstr>1_Blank</vt:lpstr>
      <vt:lpstr>Deloitte 16_9 onscreen</vt:lpstr>
      <vt:lpstr>2_Deloitte 16_9 onscreen</vt:lpstr>
      <vt:lpstr>think-cell Slide</vt:lpstr>
      <vt:lpstr>PowerPoint Presentation</vt:lpstr>
      <vt:lpstr>Meet the Team</vt:lpstr>
      <vt:lpstr>Data Description</vt:lpstr>
      <vt:lpstr>Demo</vt:lpstr>
      <vt:lpstr>Key Takeaways</vt:lpstr>
      <vt:lpstr>PowerPoint Presentation</vt:lpstr>
    </vt:vector>
  </TitlesOfParts>
  <Company>Deloitte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Headline Verdana Bold</dc:title>
  <dc:creator>Latta, Steve;Badhwar, Nupur</dc:creator>
  <cp:lastModifiedBy>Rohan Mehta</cp:lastModifiedBy>
  <cp:revision>343</cp:revision>
  <cp:lastPrinted>2014-06-25T02:16:22Z</cp:lastPrinted>
  <dcterms:created xsi:type="dcterms:W3CDTF">2016-04-23T12:13:04Z</dcterms:created>
  <dcterms:modified xsi:type="dcterms:W3CDTF">2022-12-07T08:24:52Z</dcterms:modified>
</cp:coreProperties>
</file>